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30E25-177A-401B-A1D2-CA41815653FA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253FB-4050-4EA7-9429-BB0BDE817F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8E01-2E94-4EC1-8781-56A70DE5D49A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18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1301-76F1-4DD1-AAB1-30F59C49029F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7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8FAF-A750-4EF4-8892-B1F06100F49B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142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35EB-E0BD-4F79-B86D-18AF6848D72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45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9160-BB8A-4280-BECE-24FBD7125EC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54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C24F-85F1-4755-AAEA-2C15DD4828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73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CBA-0394-41FF-A6B0-B5DAF6F25ED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38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9F2-A230-4695-A359-45204F7913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00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025-A2DA-479F-BF82-8147C2FE5F4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22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48F3-DF09-41E9-B2A9-E893D614533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0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7110-3B0B-4E2E-B250-2AB375980C6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9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3AB8-69D5-4ACB-A912-2DBAE8126E0B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698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9531-AD18-4170-BC06-E6D9CB2124B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84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209-D4CB-465F-8EC2-04FA791A6AD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7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793C-BD45-4354-9412-7021BB96D8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3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537A-8D96-4387-A916-6B8D44E0F448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1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353-2649-42F1-92F7-CB81F41C3987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78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E88D6-D38D-4457-A8B2-6193202E6524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77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CFDA-5C30-4FA9-AD3B-A1B625B18388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40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5B93-9882-4739-BBAC-50A5F85FD41A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54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DF1E2-9174-4F90-9CBC-AE872F0E4DFC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ED61-CA09-4B30-9F60-C5B5DBBB4663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08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E5E25-C557-4AD8-A94E-D35ED9A6EF1A}" type="datetime1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E0B2-BD4D-4F09-8BCD-17BDC461E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95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B1CAE-253C-41DA-B6C4-EDEA68682A3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A54D-5C4B-4B3C-879D-F44B7C9C0C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3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1370" y="61627"/>
            <a:ext cx="2714446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HISS24th</a:t>
            </a:r>
          </a:p>
          <a:p>
            <a:pPr algn="ctr"/>
            <a:r>
              <a:rPr lang="ja-JP" altLang="en-US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600" b="1" baseline="30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600" b="1" baseline="30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 </a:t>
            </a:r>
            <a:r>
              <a:rPr lang="en-US" altLang="ja-JP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IEEE</a:t>
            </a:r>
            <a:r>
              <a:rPr lang="ja-JP" altLang="en-US" sz="1600" b="1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広島支部学生シンポジウム</a:t>
            </a:r>
            <a:endParaRPr lang="en-US" altLang="ja-JP" sz="1600" b="1" baseline="30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1265581"/>
            <a:ext cx="1219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18857" y="786907"/>
            <a:ext cx="2497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論文登録番号：</a:t>
            </a:r>
          </a:p>
        </p:txBody>
      </p:sp>
    </p:spTree>
    <p:extLst>
      <p:ext uri="{BB962C8B-B14F-4D97-AF65-F5344CB8AC3E}">
        <p14:creationId xmlns:p14="http://schemas.microsoft.com/office/powerpoint/2010/main" val="152823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9"/>
    </mc:Choice>
    <mc:Fallback xmlns="">
      <p:transition spd="slow" advTm="4659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12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w050ff</dc:creator>
  <cp:lastModifiedBy>田主 春月</cp:lastModifiedBy>
  <cp:revision>25</cp:revision>
  <dcterms:created xsi:type="dcterms:W3CDTF">2021-11-02T14:18:52Z</dcterms:created>
  <dcterms:modified xsi:type="dcterms:W3CDTF">2022-10-12T05:37:25Z</dcterms:modified>
</cp:coreProperties>
</file>