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石川潤一郎" initials="石川潤一郎" lastIdx="11" clrIdx="0">
    <p:extLst>
      <p:ext uri="{19B8F6BF-5375-455C-9EA6-DF929625EA0E}">
        <p15:presenceInfo xmlns:p15="http://schemas.microsoft.com/office/powerpoint/2012/main" userId="8db2d898335069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0" autoAdjust="0"/>
  </p:normalViewPr>
  <p:slideViewPr>
    <p:cSldViewPr>
      <p:cViewPr>
        <p:scale>
          <a:sx n="100" d="100"/>
          <a:sy n="100" d="100"/>
        </p:scale>
        <p:origin x="87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1T15:40:00.391" idx="1">
    <p:pos x="2044" y="1366"/>
    <p:text>24thのものに差し替えお願いします．現時点で，今年度のWebページに「個人ページ」というものが見当たらないので，これに代わるものがあるかもしれません．</p:text>
    <p:extLst>
      <p:ext uri="{C676402C-5697-4E1C-873F-D02D1690AC5C}">
        <p15:threadingInfo xmlns:p15="http://schemas.microsoft.com/office/powerpoint/2012/main" timeZoneBias="-540"/>
      </p:ext>
    </p:extLst>
  </p:cm>
  <p:cm authorId="1" dt="2022-09-21T15:41:38.415" idx="3">
    <p:pos x="6916" y="1822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  <p:cm authorId="1" dt="2022-09-21T15:41:47.078" idx="4">
    <p:pos x="6988" y="2908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1T15:42:58.187" idx="5">
    <p:pos x="6280" y="1096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1T15:45:08.807" idx="6">
    <p:pos x="3100" y="970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  <p:cm authorId="1" dt="2022-09-21T15:45:19.682" idx="7">
    <p:pos x="2285" y="2687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1T15:47:39.656" idx="8">
    <p:pos x="2536" y="454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  <p:cm authorId="1" dt="2022-09-21T15:47:50.423" idx="9">
    <p:pos x="1696" y="2062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1T15:48:06.467" idx="10">
    <p:pos x="5704" y="508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  <p:cm authorId="1" dt="2022-09-21T15:48:13.902" idx="11">
    <p:pos x="5914" y="3028"/>
    <p:text>24thのものに差し替え</p:text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09088" y="3127248"/>
            <a:ext cx="741045" cy="657225"/>
          </a:xfrm>
          <a:custGeom>
            <a:avLst/>
            <a:gdLst/>
            <a:ahLst/>
            <a:cxnLst/>
            <a:rect l="l" t="t" r="r" b="b"/>
            <a:pathLst>
              <a:path w="741045" h="657225">
                <a:moveTo>
                  <a:pt x="555498" y="0"/>
                </a:moveTo>
                <a:lnTo>
                  <a:pt x="185166" y="0"/>
                </a:lnTo>
                <a:lnTo>
                  <a:pt x="185166" y="328422"/>
                </a:lnTo>
                <a:lnTo>
                  <a:pt x="0" y="328422"/>
                </a:lnTo>
                <a:lnTo>
                  <a:pt x="370331" y="656844"/>
                </a:lnTo>
                <a:lnTo>
                  <a:pt x="740663" y="328422"/>
                </a:lnTo>
                <a:lnTo>
                  <a:pt x="555498" y="328422"/>
                </a:lnTo>
                <a:lnTo>
                  <a:pt x="555498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09088" y="3127248"/>
            <a:ext cx="741045" cy="657225"/>
          </a:xfrm>
          <a:custGeom>
            <a:avLst/>
            <a:gdLst/>
            <a:ahLst/>
            <a:cxnLst/>
            <a:rect l="l" t="t" r="r" b="b"/>
            <a:pathLst>
              <a:path w="741045" h="657225">
                <a:moveTo>
                  <a:pt x="0" y="328422"/>
                </a:moveTo>
                <a:lnTo>
                  <a:pt x="185166" y="328422"/>
                </a:lnTo>
                <a:lnTo>
                  <a:pt x="185166" y="0"/>
                </a:lnTo>
                <a:lnTo>
                  <a:pt x="555498" y="0"/>
                </a:lnTo>
                <a:lnTo>
                  <a:pt x="555498" y="328422"/>
                </a:lnTo>
                <a:lnTo>
                  <a:pt x="740663" y="328422"/>
                </a:lnTo>
                <a:lnTo>
                  <a:pt x="370331" y="656844"/>
                </a:lnTo>
                <a:lnTo>
                  <a:pt x="0" y="328422"/>
                </a:lnTo>
                <a:close/>
              </a:path>
            </a:pathLst>
          </a:custGeom>
          <a:ln w="15875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2" y="4285488"/>
            <a:ext cx="4853940" cy="12039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17969" y="4280725"/>
            <a:ext cx="4924425" cy="1518285"/>
          </a:xfrm>
          <a:custGeom>
            <a:avLst/>
            <a:gdLst/>
            <a:ahLst/>
            <a:cxnLst/>
            <a:rect l="l" t="t" r="r" b="b"/>
            <a:pathLst>
              <a:path w="4924425" h="1518285">
                <a:moveTo>
                  <a:pt x="0" y="1518285"/>
                </a:moveTo>
                <a:lnTo>
                  <a:pt x="4924425" y="1518285"/>
                </a:lnTo>
                <a:lnTo>
                  <a:pt x="4924425" y="0"/>
                </a:lnTo>
                <a:lnTo>
                  <a:pt x="0" y="0"/>
                </a:lnTo>
                <a:lnTo>
                  <a:pt x="0" y="15182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494" y="5004054"/>
            <a:ext cx="1927860" cy="259079"/>
          </a:xfrm>
          <a:custGeom>
            <a:avLst/>
            <a:gdLst/>
            <a:ahLst/>
            <a:cxnLst/>
            <a:rect l="l" t="t" r="r" b="b"/>
            <a:pathLst>
              <a:path w="1927860" h="259079">
                <a:moveTo>
                  <a:pt x="0" y="43180"/>
                </a:moveTo>
                <a:lnTo>
                  <a:pt x="3392" y="26360"/>
                </a:lnTo>
                <a:lnTo>
                  <a:pt x="12646" y="12636"/>
                </a:lnTo>
                <a:lnTo>
                  <a:pt x="26371" y="3389"/>
                </a:lnTo>
                <a:lnTo>
                  <a:pt x="43179" y="0"/>
                </a:lnTo>
                <a:lnTo>
                  <a:pt x="1884680" y="0"/>
                </a:lnTo>
                <a:lnTo>
                  <a:pt x="1901499" y="3389"/>
                </a:lnTo>
                <a:lnTo>
                  <a:pt x="1915223" y="12636"/>
                </a:lnTo>
                <a:lnTo>
                  <a:pt x="1924470" y="26360"/>
                </a:lnTo>
                <a:lnTo>
                  <a:pt x="1927860" y="43180"/>
                </a:lnTo>
                <a:lnTo>
                  <a:pt x="1927860" y="215900"/>
                </a:lnTo>
                <a:lnTo>
                  <a:pt x="1924470" y="232719"/>
                </a:lnTo>
                <a:lnTo>
                  <a:pt x="1915223" y="246443"/>
                </a:lnTo>
                <a:lnTo>
                  <a:pt x="1901499" y="255690"/>
                </a:lnTo>
                <a:lnTo>
                  <a:pt x="1884680" y="259080"/>
                </a:lnTo>
                <a:lnTo>
                  <a:pt x="43179" y="259080"/>
                </a:lnTo>
                <a:lnTo>
                  <a:pt x="26371" y="255690"/>
                </a:lnTo>
                <a:lnTo>
                  <a:pt x="12646" y="246443"/>
                </a:lnTo>
                <a:lnTo>
                  <a:pt x="3392" y="232719"/>
                </a:lnTo>
                <a:lnTo>
                  <a:pt x="0" y="215900"/>
                </a:lnTo>
                <a:lnTo>
                  <a:pt x="0" y="4318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287" y="5472126"/>
            <a:ext cx="177893" cy="1773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71" y="83311"/>
            <a:ext cx="11903456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hiss22nd.sakura.ne.jp/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comments" Target="../comments/commen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omments" Target="../comments/commen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028" y="160985"/>
            <a:ext cx="416377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/>
              <a:t>当</a:t>
            </a:r>
            <a:r>
              <a:rPr sz="3200" b="1" spc="20" dirty="0"/>
              <a:t>日</a:t>
            </a:r>
            <a:r>
              <a:rPr sz="3200" b="1" spc="5" dirty="0"/>
              <a:t>参</a:t>
            </a:r>
            <a:r>
              <a:rPr sz="3200" b="1" spc="20" dirty="0"/>
              <a:t>加</a:t>
            </a:r>
            <a:r>
              <a:rPr sz="3200" b="1" spc="5" dirty="0"/>
              <a:t>方</a:t>
            </a:r>
            <a:r>
              <a:rPr sz="3200" b="1" spc="20" dirty="0"/>
              <a:t>法</a:t>
            </a:r>
            <a:r>
              <a:rPr sz="3200" b="1" dirty="0"/>
              <a:t>に</a:t>
            </a:r>
            <a:r>
              <a:rPr sz="3200" b="1" spc="10" dirty="0"/>
              <a:t>つ</a:t>
            </a:r>
            <a:r>
              <a:rPr sz="3200" b="1" dirty="0"/>
              <a:t>いて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8977" y="556005"/>
            <a:ext cx="703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MS Gothic"/>
                <a:cs typeface="MS Gothic"/>
              </a:rPr>
              <a:t>※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事前参加登録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を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行わ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な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いと当日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プ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レゼ</a:t>
            </a:r>
            <a:r>
              <a:rPr sz="1800" dirty="0">
                <a:solidFill>
                  <a:srgbClr val="FF0000"/>
                </a:solidFill>
                <a:latin typeface="MS PGothic"/>
                <a:cs typeface="MS PGothic"/>
              </a:rPr>
              <a:t>ン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テー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シ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ョ</a:t>
            </a:r>
            <a:r>
              <a:rPr sz="1800" dirty="0">
                <a:solidFill>
                  <a:srgbClr val="FF0000"/>
                </a:solidFill>
                <a:latin typeface="MS PGothic"/>
                <a:cs typeface="MS PGothic"/>
              </a:rPr>
              <a:t>ン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に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参加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で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き</a:t>
            </a:r>
            <a:r>
              <a:rPr sz="1800" spc="15" dirty="0">
                <a:solidFill>
                  <a:srgbClr val="FF0000"/>
                </a:solidFill>
                <a:latin typeface="MS PGothic"/>
                <a:cs typeface="MS PGothic"/>
              </a:rPr>
              <a:t>ま</a:t>
            </a:r>
            <a:r>
              <a:rPr sz="1800" spc="10" dirty="0">
                <a:solidFill>
                  <a:srgbClr val="FF0000"/>
                </a:solidFill>
                <a:latin typeface="MS PGothic"/>
                <a:cs typeface="MS PGothic"/>
              </a:rPr>
              <a:t>せ</a:t>
            </a:r>
            <a:r>
              <a:rPr sz="1800" spc="5" dirty="0">
                <a:solidFill>
                  <a:srgbClr val="FF0000"/>
                </a:solidFill>
                <a:latin typeface="MS PGothic"/>
                <a:cs typeface="MS PGothic"/>
              </a:rPr>
              <a:t>ん</a:t>
            </a:r>
            <a:r>
              <a:rPr sz="1800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endParaRPr sz="1800" dirty="0">
              <a:latin typeface="MS PGothic"/>
              <a:cs typeface="MS P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62" y="1047445"/>
            <a:ext cx="5699760" cy="50855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49986" y="3298697"/>
            <a:ext cx="4107179" cy="646430"/>
          </a:xfrm>
          <a:custGeom>
            <a:avLst/>
            <a:gdLst/>
            <a:ahLst/>
            <a:cxnLst/>
            <a:rect l="l" t="t" r="r" b="b"/>
            <a:pathLst>
              <a:path w="4107179" h="646429">
                <a:moveTo>
                  <a:pt x="2316480" y="185927"/>
                </a:moveTo>
                <a:lnTo>
                  <a:pt x="2323126" y="136525"/>
                </a:lnTo>
                <a:lnTo>
                  <a:pt x="2341880" y="92117"/>
                </a:lnTo>
                <a:lnTo>
                  <a:pt x="2370963" y="54483"/>
                </a:lnTo>
                <a:lnTo>
                  <a:pt x="2408597" y="25400"/>
                </a:lnTo>
                <a:lnTo>
                  <a:pt x="2453005" y="6646"/>
                </a:lnTo>
                <a:lnTo>
                  <a:pt x="2502408" y="0"/>
                </a:lnTo>
                <a:lnTo>
                  <a:pt x="3921252" y="0"/>
                </a:lnTo>
                <a:lnTo>
                  <a:pt x="3970654" y="6646"/>
                </a:lnTo>
                <a:lnTo>
                  <a:pt x="4015062" y="25400"/>
                </a:lnTo>
                <a:lnTo>
                  <a:pt x="4052696" y="54483"/>
                </a:lnTo>
                <a:lnTo>
                  <a:pt x="4081779" y="92117"/>
                </a:lnTo>
                <a:lnTo>
                  <a:pt x="4100533" y="136525"/>
                </a:lnTo>
                <a:lnTo>
                  <a:pt x="4107179" y="185927"/>
                </a:lnTo>
                <a:lnTo>
                  <a:pt x="4107179" y="387095"/>
                </a:lnTo>
                <a:lnTo>
                  <a:pt x="4100533" y="436499"/>
                </a:lnTo>
                <a:lnTo>
                  <a:pt x="4081779" y="480906"/>
                </a:lnTo>
                <a:lnTo>
                  <a:pt x="4052696" y="518541"/>
                </a:lnTo>
                <a:lnTo>
                  <a:pt x="4015062" y="547624"/>
                </a:lnTo>
                <a:lnTo>
                  <a:pt x="3970654" y="566377"/>
                </a:lnTo>
                <a:lnTo>
                  <a:pt x="3921252" y="573024"/>
                </a:lnTo>
                <a:lnTo>
                  <a:pt x="2502408" y="573024"/>
                </a:lnTo>
                <a:lnTo>
                  <a:pt x="2453004" y="566377"/>
                </a:lnTo>
                <a:lnTo>
                  <a:pt x="2408597" y="547624"/>
                </a:lnTo>
                <a:lnTo>
                  <a:pt x="2370962" y="518541"/>
                </a:lnTo>
                <a:lnTo>
                  <a:pt x="2341879" y="480906"/>
                </a:lnTo>
                <a:lnTo>
                  <a:pt x="2323126" y="436499"/>
                </a:lnTo>
                <a:lnTo>
                  <a:pt x="2316480" y="387095"/>
                </a:lnTo>
                <a:lnTo>
                  <a:pt x="2316480" y="185927"/>
                </a:lnTo>
                <a:close/>
              </a:path>
              <a:path w="4107179" h="646429">
                <a:moveTo>
                  <a:pt x="0" y="469138"/>
                </a:moveTo>
                <a:lnTo>
                  <a:pt x="6685" y="436018"/>
                </a:lnTo>
                <a:lnTo>
                  <a:pt x="24917" y="408971"/>
                </a:lnTo>
                <a:lnTo>
                  <a:pt x="51960" y="390735"/>
                </a:lnTo>
                <a:lnTo>
                  <a:pt x="85077" y="384047"/>
                </a:lnTo>
                <a:lnTo>
                  <a:pt x="1295653" y="384047"/>
                </a:lnTo>
                <a:lnTo>
                  <a:pt x="1328773" y="390735"/>
                </a:lnTo>
                <a:lnTo>
                  <a:pt x="1355820" y="408971"/>
                </a:lnTo>
                <a:lnTo>
                  <a:pt x="1374056" y="436018"/>
                </a:lnTo>
                <a:lnTo>
                  <a:pt x="1380744" y="469138"/>
                </a:lnTo>
                <a:lnTo>
                  <a:pt x="1380744" y="561085"/>
                </a:lnTo>
                <a:lnTo>
                  <a:pt x="1374056" y="594205"/>
                </a:lnTo>
                <a:lnTo>
                  <a:pt x="1355820" y="621252"/>
                </a:lnTo>
                <a:lnTo>
                  <a:pt x="1328773" y="639488"/>
                </a:lnTo>
                <a:lnTo>
                  <a:pt x="1295653" y="646176"/>
                </a:lnTo>
                <a:lnTo>
                  <a:pt x="85077" y="646176"/>
                </a:lnTo>
                <a:lnTo>
                  <a:pt x="51960" y="639488"/>
                </a:lnTo>
                <a:lnTo>
                  <a:pt x="24917" y="621252"/>
                </a:lnTo>
                <a:lnTo>
                  <a:pt x="6685" y="594205"/>
                </a:lnTo>
                <a:lnTo>
                  <a:pt x="0" y="561085"/>
                </a:lnTo>
                <a:lnTo>
                  <a:pt x="0" y="46913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1857" y="2782020"/>
            <a:ext cx="4861560" cy="57958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991857" y="2681986"/>
            <a:ext cx="4871085" cy="763905"/>
          </a:xfrm>
          <a:custGeom>
            <a:avLst/>
            <a:gdLst/>
            <a:ahLst/>
            <a:cxnLst/>
            <a:rect l="l" t="t" r="r" b="b"/>
            <a:pathLst>
              <a:path w="4871084" h="763904">
                <a:moveTo>
                  <a:pt x="0" y="763904"/>
                </a:moveTo>
                <a:lnTo>
                  <a:pt x="4871084" y="763904"/>
                </a:lnTo>
                <a:lnTo>
                  <a:pt x="4871084" y="0"/>
                </a:lnTo>
                <a:lnTo>
                  <a:pt x="0" y="0"/>
                </a:lnTo>
                <a:lnTo>
                  <a:pt x="0" y="7639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2594" y="4442588"/>
            <a:ext cx="5049011" cy="85695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037578" y="4356861"/>
            <a:ext cx="5059045" cy="1119505"/>
          </a:xfrm>
          <a:custGeom>
            <a:avLst/>
            <a:gdLst/>
            <a:ahLst/>
            <a:cxnLst/>
            <a:rect l="l" t="t" r="r" b="b"/>
            <a:pathLst>
              <a:path w="5059045" h="1119504">
                <a:moveTo>
                  <a:pt x="0" y="1118997"/>
                </a:moveTo>
                <a:lnTo>
                  <a:pt x="5058537" y="1118997"/>
                </a:lnTo>
                <a:lnTo>
                  <a:pt x="5058537" y="0"/>
                </a:lnTo>
                <a:lnTo>
                  <a:pt x="0" y="0"/>
                </a:lnTo>
                <a:lnTo>
                  <a:pt x="0" y="11189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18706" y="2316607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MS PGothic"/>
                <a:cs typeface="MS PGothic"/>
              </a:rPr>
              <a:t>現在は</a:t>
            </a:r>
            <a:r>
              <a:rPr sz="1800" spc="5" dirty="0">
                <a:latin typeface="MS PGothic"/>
                <a:cs typeface="MS PGothic"/>
              </a:rPr>
              <a:t>ご</a:t>
            </a:r>
            <a:r>
              <a:rPr sz="1800" spc="10" dirty="0">
                <a:latin typeface="MS PGothic"/>
                <a:cs typeface="MS PGothic"/>
              </a:rPr>
              <a:t>利用</a:t>
            </a:r>
            <a:r>
              <a:rPr sz="1800" spc="5" dirty="0">
                <a:latin typeface="MS PGothic"/>
                <a:cs typeface="MS PGothic"/>
              </a:rPr>
              <a:t>で</a:t>
            </a:r>
            <a:r>
              <a:rPr sz="1800" spc="10" dirty="0">
                <a:latin typeface="MS PGothic"/>
                <a:cs typeface="MS PGothic"/>
              </a:rPr>
              <a:t>き</a:t>
            </a:r>
            <a:r>
              <a:rPr sz="1800" spc="15" dirty="0">
                <a:latin typeface="MS PGothic"/>
                <a:cs typeface="MS PGothic"/>
              </a:rPr>
              <a:t>ま</a:t>
            </a:r>
            <a:r>
              <a:rPr sz="1800" spc="10" dirty="0">
                <a:latin typeface="MS PGothic"/>
                <a:cs typeface="MS PGothic"/>
              </a:rPr>
              <a:t>せ</a:t>
            </a:r>
            <a:r>
              <a:rPr sz="1800" dirty="0">
                <a:latin typeface="MS PGothic"/>
                <a:cs typeface="MS PGothic"/>
              </a:rPr>
              <a:t>ん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20559" y="3966413"/>
            <a:ext cx="4105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MS PGothic"/>
                <a:cs typeface="MS PGothic"/>
              </a:rPr>
              <a:t>当日は以下の</a:t>
            </a:r>
            <a:r>
              <a:rPr sz="1800" spc="-5" dirty="0">
                <a:latin typeface="MS PGothic"/>
                <a:cs typeface="MS PGothic"/>
              </a:rPr>
              <a:t>よ</a:t>
            </a:r>
            <a:r>
              <a:rPr sz="1800" spc="10" dirty="0">
                <a:latin typeface="MS PGothic"/>
                <a:cs typeface="MS PGothic"/>
              </a:rPr>
              <a:t>う</a:t>
            </a:r>
            <a:r>
              <a:rPr sz="1800" dirty="0">
                <a:latin typeface="MS PGothic"/>
                <a:cs typeface="MS PGothic"/>
              </a:rPr>
              <a:t>な</a:t>
            </a:r>
            <a:r>
              <a:rPr sz="1800" spc="5" dirty="0">
                <a:latin typeface="MS PGothic"/>
                <a:cs typeface="MS PGothic"/>
              </a:rPr>
              <a:t>画面が表示され</a:t>
            </a:r>
            <a:r>
              <a:rPr sz="1800" spc="10" dirty="0">
                <a:latin typeface="MS PGothic"/>
                <a:cs typeface="MS PGothic"/>
              </a:rPr>
              <a:t>ま</a:t>
            </a:r>
            <a:r>
              <a:rPr sz="1800" spc="5" dirty="0">
                <a:latin typeface="MS PGothic"/>
                <a:cs typeface="MS PGothic"/>
              </a:rPr>
              <a:t>す</a:t>
            </a:r>
            <a:r>
              <a:rPr sz="1800" dirty="0">
                <a:latin typeface="MS PGothic"/>
                <a:cs typeface="MS PGothic"/>
              </a:rPr>
              <a:t>。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2294" y="1047445"/>
            <a:ext cx="5454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MS PGothic"/>
                <a:cs typeface="MS PGothic"/>
              </a:rPr>
              <a:t>【第</a:t>
            </a:r>
            <a:r>
              <a:rPr lang="en-US" b="1" spc="-5" dirty="0">
                <a:latin typeface="Calibri"/>
                <a:cs typeface="Calibri"/>
              </a:rPr>
              <a:t>24</a:t>
            </a:r>
            <a:r>
              <a:rPr sz="1800" spc="10" dirty="0">
                <a:latin typeface="MS PGothic"/>
                <a:cs typeface="MS PGothic"/>
              </a:rPr>
              <a:t>回</a:t>
            </a:r>
            <a:r>
              <a:rPr sz="1800" b="1" dirty="0">
                <a:latin typeface="Calibri"/>
                <a:cs typeface="Calibri"/>
              </a:rPr>
              <a:t>HIS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spc="5" dirty="0">
                <a:latin typeface="MS PGothic"/>
                <a:cs typeface="MS PGothic"/>
              </a:rPr>
              <a:t>ホー</a:t>
            </a:r>
            <a:r>
              <a:rPr sz="1800" dirty="0">
                <a:latin typeface="MS PGothic"/>
                <a:cs typeface="MS PGothic"/>
              </a:rPr>
              <a:t>ム</a:t>
            </a:r>
            <a:r>
              <a:rPr sz="1800" spc="15" dirty="0">
                <a:latin typeface="MS PGothic"/>
                <a:cs typeface="MS PGothic"/>
              </a:rPr>
              <a:t>ペ</a:t>
            </a:r>
            <a:r>
              <a:rPr sz="1800" spc="5" dirty="0">
                <a:latin typeface="MS PGothic"/>
                <a:cs typeface="MS PGothic"/>
              </a:rPr>
              <a:t>ー</a:t>
            </a:r>
            <a:r>
              <a:rPr sz="1800" spc="15" dirty="0">
                <a:latin typeface="MS PGothic"/>
                <a:cs typeface="MS PGothic"/>
              </a:rPr>
              <a:t>ジ</a:t>
            </a:r>
            <a:r>
              <a:rPr sz="1800" dirty="0">
                <a:latin typeface="MS PGothic"/>
                <a:cs typeface="MS PGothic"/>
              </a:rPr>
              <a:t>】</a:t>
            </a:r>
            <a:r>
              <a:rPr sz="1800" spc="-130" dirty="0">
                <a:latin typeface="MS PGothic"/>
                <a:cs typeface="MS PGothic"/>
              </a:rPr>
              <a:t> </a:t>
            </a:r>
            <a:r>
              <a:rPr sz="2700" u="sng" spc="-22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h</a:t>
            </a:r>
            <a:r>
              <a:rPr sz="2700" u="sng" spc="-44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t</a:t>
            </a:r>
            <a:r>
              <a:rPr sz="2700" u="sng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tp://h</a:t>
            </a:r>
            <a:r>
              <a:rPr sz="2700" u="sng" spc="-15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i</a:t>
            </a:r>
            <a:r>
              <a:rPr sz="2700" u="sng" spc="-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s</a:t>
            </a:r>
            <a:r>
              <a:rPr sz="2700" u="sng" spc="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s</a:t>
            </a:r>
            <a:r>
              <a:rPr sz="2700" u="sng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2</a:t>
            </a:r>
            <a:r>
              <a:rPr lang="en-US" sz="2700" u="sng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4th</a:t>
            </a:r>
            <a:r>
              <a:rPr sz="2700" u="sng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.sa</a:t>
            </a:r>
            <a:r>
              <a:rPr sz="2700" u="sng" spc="-44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k</a:t>
            </a:r>
            <a:r>
              <a:rPr sz="2700" u="sng" spc="-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u</a:t>
            </a:r>
            <a:r>
              <a:rPr sz="2700" u="sng" spc="-6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2700" u="sng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a.n</a:t>
            </a:r>
            <a:r>
              <a:rPr sz="2700" u="sng" spc="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e</a:t>
            </a:r>
            <a:r>
              <a:rPr sz="2700" u="sng" spc="-7" baseline="1543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5"/>
              </a:rPr>
              <a:t>.jp/</a:t>
            </a:r>
            <a:endParaRPr sz="2700" baseline="1543" dirty="0">
              <a:latin typeface="Calibri"/>
              <a:cs typeface="Calibri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925122" y="3021614"/>
            <a:ext cx="1066735" cy="479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925122" y="3495353"/>
            <a:ext cx="1090419" cy="1375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11246" y="3723436"/>
            <a:ext cx="228666" cy="242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34" y="744537"/>
            <a:ext cx="12060936" cy="267766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486401" y="1593341"/>
            <a:ext cx="1634870" cy="327660"/>
          </a:xfrm>
          <a:custGeom>
            <a:avLst/>
            <a:gdLst/>
            <a:ahLst/>
            <a:cxnLst/>
            <a:rect l="l" t="t" r="r" b="b"/>
            <a:pathLst>
              <a:path w="1548765" h="327660">
                <a:moveTo>
                  <a:pt x="0" y="54610"/>
                </a:moveTo>
                <a:lnTo>
                  <a:pt x="4300" y="33379"/>
                </a:lnTo>
                <a:lnTo>
                  <a:pt x="16017" y="16017"/>
                </a:lnTo>
                <a:lnTo>
                  <a:pt x="33379" y="4300"/>
                </a:lnTo>
                <a:lnTo>
                  <a:pt x="54610" y="0"/>
                </a:lnTo>
                <a:lnTo>
                  <a:pt x="1493774" y="0"/>
                </a:lnTo>
                <a:lnTo>
                  <a:pt x="1515004" y="4300"/>
                </a:lnTo>
                <a:lnTo>
                  <a:pt x="1532366" y="16017"/>
                </a:lnTo>
                <a:lnTo>
                  <a:pt x="1544083" y="33379"/>
                </a:lnTo>
                <a:lnTo>
                  <a:pt x="1548384" y="54610"/>
                </a:lnTo>
                <a:lnTo>
                  <a:pt x="1548384" y="273050"/>
                </a:lnTo>
                <a:lnTo>
                  <a:pt x="1544083" y="294280"/>
                </a:lnTo>
                <a:lnTo>
                  <a:pt x="1532366" y="311642"/>
                </a:lnTo>
                <a:lnTo>
                  <a:pt x="1515004" y="323359"/>
                </a:lnTo>
                <a:lnTo>
                  <a:pt x="1493774" y="327660"/>
                </a:lnTo>
                <a:lnTo>
                  <a:pt x="54610" y="327660"/>
                </a:lnTo>
                <a:lnTo>
                  <a:pt x="33379" y="323359"/>
                </a:lnTo>
                <a:lnTo>
                  <a:pt x="16017" y="311642"/>
                </a:lnTo>
                <a:lnTo>
                  <a:pt x="4300" y="294280"/>
                </a:lnTo>
                <a:lnTo>
                  <a:pt x="0" y="273050"/>
                </a:lnTo>
                <a:lnTo>
                  <a:pt x="0" y="5461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9804" y="163779"/>
            <a:ext cx="94675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/>
              <a:t>参加登録時</a:t>
            </a:r>
            <a:r>
              <a:rPr sz="2400" b="1" dirty="0"/>
              <a:t>に</a:t>
            </a:r>
            <a:r>
              <a:rPr sz="2400" b="1" spc="5" dirty="0"/>
              <a:t>発行され</a:t>
            </a:r>
            <a:r>
              <a:rPr sz="2400" b="1" spc="30" dirty="0"/>
              <a:t>た</a:t>
            </a:r>
            <a:r>
              <a:rPr sz="2400" b="1" spc="5" dirty="0">
                <a:solidFill>
                  <a:srgbClr val="FF0000"/>
                </a:solidFill>
              </a:rPr>
              <a:t>参加登録番号</a:t>
            </a:r>
            <a:r>
              <a:rPr sz="2400" b="1" spc="5" dirty="0"/>
              <a:t>と</a:t>
            </a:r>
            <a:r>
              <a:rPr sz="2400" b="1" spc="5" dirty="0">
                <a:solidFill>
                  <a:srgbClr val="FF0000"/>
                </a:solidFill>
              </a:rPr>
              <a:t>パ</a:t>
            </a:r>
            <a:r>
              <a:rPr sz="2400" b="1" dirty="0">
                <a:solidFill>
                  <a:srgbClr val="FF0000"/>
                </a:solidFill>
              </a:rPr>
              <a:t>ス</a:t>
            </a:r>
            <a:r>
              <a:rPr sz="2400" b="1" spc="5" dirty="0">
                <a:solidFill>
                  <a:srgbClr val="FF0000"/>
                </a:solidFill>
              </a:rPr>
              <a:t>ワード</a:t>
            </a:r>
            <a:r>
              <a:rPr sz="2400" b="1" spc="5" dirty="0"/>
              <a:t>を入力し</a:t>
            </a:r>
            <a:r>
              <a:rPr sz="2400" b="1" spc="-5" dirty="0"/>
              <a:t>て</a:t>
            </a:r>
            <a:r>
              <a:rPr sz="2400" b="1" spc="10" dirty="0"/>
              <a:t>く</a:t>
            </a:r>
            <a:r>
              <a:rPr sz="2400" b="1" dirty="0"/>
              <a:t>だ</a:t>
            </a:r>
            <a:r>
              <a:rPr sz="2400" b="1" spc="5" dirty="0"/>
              <a:t>さ</a:t>
            </a:r>
            <a:r>
              <a:rPr sz="2400" b="1" dirty="0"/>
              <a:t>い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870386" y="3616134"/>
            <a:ext cx="2320290" cy="994410"/>
            <a:chOff x="4870386" y="3616134"/>
            <a:chExt cx="2320290" cy="994410"/>
          </a:xfrm>
        </p:grpSpPr>
        <p:sp>
          <p:nvSpPr>
            <p:cNvPr id="12" name="object 12"/>
            <p:cNvSpPr/>
            <p:nvPr/>
          </p:nvSpPr>
          <p:spPr>
            <a:xfrm>
              <a:off x="4878323" y="3624071"/>
              <a:ext cx="2304415" cy="978535"/>
            </a:xfrm>
            <a:custGeom>
              <a:avLst/>
              <a:gdLst/>
              <a:ahLst/>
              <a:cxnLst/>
              <a:rect l="l" t="t" r="r" b="b"/>
              <a:pathLst>
                <a:path w="2304415" h="978535">
                  <a:moveTo>
                    <a:pt x="1728216" y="0"/>
                  </a:moveTo>
                  <a:lnTo>
                    <a:pt x="576072" y="0"/>
                  </a:lnTo>
                  <a:lnTo>
                    <a:pt x="576072" y="489203"/>
                  </a:lnTo>
                  <a:lnTo>
                    <a:pt x="0" y="489203"/>
                  </a:lnTo>
                  <a:lnTo>
                    <a:pt x="1152143" y="978407"/>
                  </a:lnTo>
                  <a:lnTo>
                    <a:pt x="2304287" y="489203"/>
                  </a:lnTo>
                  <a:lnTo>
                    <a:pt x="1728216" y="489203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8323" y="3624071"/>
              <a:ext cx="2304415" cy="978535"/>
            </a:xfrm>
            <a:custGeom>
              <a:avLst/>
              <a:gdLst/>
              <a:ahLst/>
              <a:cxnLst/>
              <a:rect l="l" t="t" r="r" b="b"/>
              <a:pathLst>
                <a:path w="2304415" h="978535">
                  <a:moveTo>
                    <a:pt x="0" y="489203"/>
                  </a:moveTo>
                  <a:lnTo>
                    <a:pt x="576072" y="489203"/>
                  </a:lnTo>
                  <a:lnTo>
                    <a:pt x="576072" y="0"/>
                  </a:lnTo>
                  <a:lnTo>
                    <a:pt x="1728216" y="0"/>
                  </a:lnTo>
                  <a:lnTo>
                    <a:pt x="1728216" y="489203"/>
                  </a:lnTo>
                  <a:lnTo>
                    <a:pt x="2304287" y="489203"/>
                  </a:lnTo>
                  <a:lnTo>
                    <a:pt x="1152143" y="978407"/>
                  </a:lnTo>
                  <a:lnTo>
                    <a:pt x="0" y="489203"/>
                  </a:lnTo>
                  <a:close/>
                </a:path>
              </a:pathLst>
            </a:custGeom>
            <a:ln w="15874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62347" y="3837558"/>
            <a:ext cx="283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MS PGothic"/>
                <a:cs typeface="MS PGothic"/>
              </a:rPr>
              <a:t>メ</a:t>
            </a:r>
            <a:r>
              <a:rPr sz="1800" spc="15" dirty="0">
                <a:latin typeface="MS PGothic"/>
                <a:cs typeface="MS PGothic"/>
              </a:rPr>
              <a:t>イ</a:t>
            </a:r>
            <a:r>
              <a:rPr sz="1800" spc="5" dirty="0">
                <a:latin typeface="MS PGothic"/>
                <a:cs typeface="MS PGothic"/>
              </a:rPr>
              <a:t>ン</a:t>
            </a:r>
            <a:r>
              <a:rPr sz="1800" spc="10" dirty="0">
                <a:latin typeface="MS PGothic"/>
                <a:cs typeface="MS PGothic"/>
              </a:rPr>
              <a:t>会場案内</a:t>
            </a:r>
            <a:r>
              <a:rPr sz="1800" spc="15" dirty="0">
                <a:latin typeface="MS PGothic"/>
                <a:cs typeface="MS PGothic"/>
              </a:rPr>
              <a:t>ペ</a:t>
            </a:r>
            <a:r>
              <a:rPr sz="1800" spc="10" dirty="0">
                <a:latin typeface="MS PGothic"/>
                <a:cs typeface="MS PGothic"/>
              </a:rPr>
              <a:t>ー</a:t>
            </a:r>
            <a:r>
              <a:rPr sz="1800" spc="15" dirty="0">
                <a:latin typeface="MS PGothic"/>
                <a:cs typeface="MS PGothic"/>
              </a:rPr>
              <a:t>ジ</a:t>
            </a:r>
            <a:r>
              <a:rPr sz="1800" spc="10" dirty="0">
                <a:latin typeface="MS PGothic"/>
                <a:cs typeface="MS PGothic"/>
              </a:rPr>
              <a:t>へ移</a:t>
            </a:r>
            <a:r>
              <a:rPr sz="1800" dirty="0">
                <a:latin typeface="MS PGothic"/>
                <a:cs typeface="MS PGothic"/>
              </a:rPr>
              <a:t>動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29877" y="5006339"/>
            <a:ext cx="6532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MS PGothic"/>
                <a:cs typeface="MS PGothic"/>
              </a:rPr>
              <a:t>参加登録番号：</a:t>
            </a:r>
            <a:r>
              <a:rPr sz="1800" spc="5" dirty="0">
                <a:latin typeface="MS PGothic"/>
                <a:cs typeface="MS PGothic"/>
              </a:rPr>
              <a:t>参加登録の際</a:t>
            </a:r>
            <a:r>
              <a:rPr sz="1800" dirty="0">
                <a:latin typeface="MS PGothic"/>
                <a:cs typeface="MS PGothic"/>
              </a:rPr>
              <a:t>に</a:t>
            </a:r>
            <a:r>
              <a:rPr sz="1800" spc="5" dirty="0">
                <a:latin typeface="MS PGothic"/>
                <a:cs typeface="MS PGothic"/>
              </a:rPr>
              <a:t>発行され</a:t>
            </a:r>
            <a:r>
              <a:rPr sz="1800" spc="-5" dirty="0">
                <a:latin typeface="MS PGothic"/>
                <a:cs typeface="MS PGothic"/>
              </a:rPr>
              <a:t>る</a:t>
            </a:r>
            <a:r>
              <a:rPr sz="1800" spc="10" dirty="0">
                <a:latin typeface="MS PGothic"/>
                <a:cs typeface="MS PGothic"/>
              </a:rPr>
              <a:t>「５</a:t>
            </a:r>
            <a:r>
              <a:rPr sz="1800" spc="5" dirty="0">
                <a:latin typeface="MS PGothic"/>
                <a:cs typeface="MS PGothic"/>
              </a:rPr>
              <a:t>〇〇〇」</a:t>
            </a:r>
            <a:r>
              <a:rPr sz="1800" spc="70" dirty="0">
                <a:latin typeface="MS PGothic"/>
                <a:cs typeface="MS PGothic"/>
              </a:rPr>
              <a:t>の</a:t>
            </a:r>
            <a:r>
              <a:rPr sz="1800" b="1" spc="-5" dirty="0">
                <a:latin typeface="Calibri"/>
                <a:cs typeface="Calibri"/>
              </a:rPr>
              <a:t>4</a:t>
            </a:r>
            <a:r>
              <a:rPr sz="1800" spc="5" dirty="0">
                <a:latin typeface="MS PGothic"/>
                <a:cs typeface="MS PGothic"/>
              </a:rPr>
              <a:t>桁の数字</a:t>
            </a:r>
            <a:endParaRPr sz="1800" dirty="0">
              <a:latin typeface="MS PGothic"/>
              <a:cs typeface="MS PGothic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86494" y="714822"/>
            <a:ext cx="12029306" cy="2443922"/>
          </a:xfrm>
          <a:custGeom>
            <a:avLst/>
            <a:gdLst/>
            <a:ahLst/>
            <a:cxnLst/>
            <a:rect l="l" t="t" r="r" b="b"/>
            <a:pathLst>
              <a:path w="5979160" h="2508885">
                <a:moveTo>
                  <a:pt x="0" y="2508885"/>
                </a:moveTo>
                <a:lnTo>
                  <a:pt x="5979033" y="2508885"/>
                </a:lnTo>
                <a:lnTo>
                  <a:pt x="5979033" y="0"/>
                </a:lnTo>
                <a:lnTo>
                  <a:pt x="0" y="0"/>
                </a:lnTo>
                <a:lnTo>
                  <a:pt x="0" y="25088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71" y="83311"/>
            <a:ext cx="3818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Step1.Zoom</a:t>
            </a:r>
            <a:r>
              <a:rPr sz="2400" b="1" spc="10" dirty="0"/>
              <a:t>の会</a:t>
            </a:r>
            <a:r>
              <a:rPr sz="2400" b="1" dirty="0"/>
              <a:t>場</a:t>
            </a:r>
            <a:r>
              <a:rPr sz="2400" b="1" spc="10" dirty="0"/>
              <a:t>へ入</a:t>
            </a:r>
            <a:r>
              <a:rPr sz="2400" b="1" spc="5" dirty="0"/>
              <a:t>る</a:t>
            </a:r>
            <a:endParaRPr sz="24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784" y="4169329"/>
            <a:ext cx="5423991" cy="188630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26885" y="4049077"/>
            <a:ext cx="5746115" cy="2178685"/>
          </a:xfrm>
          <a:custGeom>
            <a:avLst/>
            <a:gdLst/>
            <a:ahLst/>
            <a:cxnLst/>
            <a:rect l="l" t="t" r="r" b="b"/>
            <a:pathLst>
              <a:path w="5746115" h="2178685">
                <a:moveTo>
                  <a:pt x="0" y="2178176"/>
                </a:moveTo>
                <a:lnTo>
                  <a:pt x="5745861" y="2178176"/>
                </a:lnTo>
                <a:lnTo>
                  <a:pt x="5745861" y="0"/>
                </a:lnTo>
                <a:lnTo>
                  <a:pt x="0" y="0"/>
                </a:lnTo>
                <a:lnTo>
                  <a:pt x="0" y="21781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3129" y="4885092"/>
            <a:ext cx="1310640" cy="116205"/>
          </a:xfrm>
          <a:custGeom>
            <a:avLst/>
            <a:gdLst/>
            <a:ahLst/>
            <a:cxnLst/>
            <a:rect l="l" t="t" r="r" b="b"/>
            <a:pathLst>
              <a:path w="1310639" h="116204">
                <a:moveTo>
                  <a:pt x="0" y="19304"/>
                </a:moveTo>
                <a:lnTo>
                  <a:pt x="1516" y="11787"/>
                </a:lnTo>
                <a:lnTo>
                  <a:pt x="5651" y="5651"/>
                </a:lnTo>
                <a:lnTo>
                  <a:pt x="11787" y="1516"/>
                </a:lnTo>
                <a:lnTo>
                  <a:pt x="19303" y="0"/>
                </a:lnTo>
                <a:lnTo>
                  <a:pt x="1291336" y="0"/>
                </a:lnTo>
                <a:lnTo>
                  <a:pt x="1298852" y="1516"/>
                </a:lnTo>
                <a:lnTo>
                  <a:pt x="1304988" y="5651"/>
                </a:lnTo>
                <a:lnTo>
                  <a:pt x="1309123" y="11787"/>
                </a:lnTo>
                <a:lnTo>
                  <a:pt x="1310639" y="19304"/>
                </a:lnTo>
                <a:lnTo>
                  <a:pt x="1310639" y="96520"/>
                </a:lnTo>
                <a:lnTo>
                  <a:pt x="1309123" y="104036"/>
                </a:lnTo>
                <a:lnTo>
                  <a:pt x="1304988" y="110172"/>
                </a:lnTo>
                <a:lnTo>
                  <a:pt x="1298852" y="114307"/>
                </a:lnTo>
                <a:lnTo>
                  <a:pt x="1291336" y="115824"/>
                </a:lnTo>
                <a:lnTo>
                  <a:pt x="19303" y="115824"/>
                </a:lnTo>
                <a:lnTo>
                  <a:pt x="11787" y="114307"/>
                </a:lnTo>
                <a:lnTo>
                  <a:pt x="5651" y="110172"/>
                </a:lnTo>
                <a:lnTo>
                  <a:pt x="1516" y="104036"/>
                </a:lnTo>
                <a:lnTo>
                  <a:pt x="0" y="96520"/>
                </a:lnTo>
                <a:lnTo>
                  <a:pt x="0" y="1930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2901" y="215645"/>
            <a:ext cx="3415029" cy="5238115"/>
          </a:xfrm>
          <a:custGeom>
            <a:avLst/>
            <a:gdLst/>
            <a:ahLst/>
            <a:cxnLst/>
            <a:rect l="l" t="t" r="r" b="b"/>
            <a:pathLst>
              <a:path w="3415029" h="5238115">
                <a:moveTo>
                  <a:pt x="0" y="5237988"/>
                </a:moveTo>
                <a:lnTo>
                  <a:pt x="1005840" y="5237988"/>
                </a:lnTo>
              </a:path>
              <a:path w="3415029" h="5238115">
                <a:moveTo>
                  <a:pt x="1007364" y="0"/>
                </a:moveTo>
                <a:lnTo>
                  <a:pt x="1007364" y="5237860"/>
                </a:lnTo>
              </a:path>
              <a:path w="3415029" h="5238115">
                <a:moveTo>
                  <a:pt x="1005840" y="0"/>
                </a:moveTo>
                <a:lnTo>
                  <a:pt x="3414522" y="0"/>
                </a:lnTo>
              </a:path>
            </a:pathLst>
          </a:custGeom>
          <a:ln w="28575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53067" y="223265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28575" y="371474"/>
                </a:moveTo>
                <a:lnTo>
                  <a:pt x="0" y="371474"/>
                </a:lnTo>
                <a:lnTo>
                  <a:pt x="42925" y="457199"/>
                </a:lnTo>
                <a:lnTo>
                  <a:pt x="78623" y="385698"/>
                </a:lnTo>
                <a:lnTo>
                  <a:pt x="28575" y="385698"/>
                </a:lnTo>
                <a:lnTo>
                  <a:pt x="28575" y="371474"/>
                </a:lnTo>
                <a:close/>
              </a:path>
              <a:path w="85725" h="457200">
                <a:moveTo>
                  <a:pt x="57150" y="0"/>
                </a:moveTo>
                <a:lnTo>
                  <a:pt x="28575" y="0"/>
                </a:lnTo>
                <a:lnTo>
                  <a:pt x="28575" y="385698"/>
                </a:lnTo>
                <a:lnTo>
                  <a:pt x="57150" y="385698"/>
                </a:lnTo>
                <a:lnTo>
                  <a:pt x="57150" y="0"/>
                </a:lnTo>
                <a:close/>
              </a:path>
              <a:path w="85725" h="457200">
                <a:moveTo>
                  <a:pt x="85725" y="371474"/>
                </a:moveTo>
                <a:lnTo>
                  <a:pt x="57150" y="371474"/>
                </a:lnTo>
                <a:lnTo>
                  <a:pt x="57150" y="385698"/>
                </a:lnTo>
                <a:lnTo>
                  <a:pt x="78623" y="385698"/>
                </a:lnTo>
                <a:lnTo>
                  <a:pt x="85725" y="371474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9104" y="688085"/>
            <a:ext cx="3928872" cy="233172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273540" y="1242418"/>
            <a:ext cx="563880" cy="97790"/>
          </a:xfrm>
          <a:custGeom>
            <a:avLst/>
            <a:gdLst/>
            <a:ahLst/>
            <a:cxnLst/>
            <a:rect l="l" t="t" r="r" b="b"/>
            <a:pathLst>
              <a:path w="563879" h="97790">
                <a:moveTo>
                  <a:pt x="0" y="16256"/>
                </a:moveTo>
                <a:lnTo>
                  <a:pt x="0" y="7238"/>
                </a:lnTo>
                <a:lnTo>
                  <a:pt x="7239" y="0"/>
                </a:lnTo>
                <a:lnTo>
                  <a:pt x="16255" y="0"/>
                </a:lnTo>
                <a:lnTo>
                  <a:pt x="547624" y="0"/>
                </a:lnTo>
                <a:lnTo>
                  <a:pt x="556641" y="0"/>
                </a:lnTo>
                <a:lnTo>
                  <a:pt x="563879" y="7238"/>
                </a:lnTo>
                <a:lnTo>
                  <a:pt x="563879" y="16256"/>
                </a:lnTo>
                <a:lnTo>
                  <a:pt x="563879" y="81280"/>
                </a:lnTo>
                <a:lnTo>
                  <a:pt x="563879" y="90297"/>
                </a:lnTo>
                <a:lnTo>
                  <a:pt x="556641" y="97536"/>
                </a:lnTo>
                <a:lnTo>
                  <a:pt x="547624" y="97536"/>
                </a:lnTo>
                <a:lnTo>
                  <a:pt x="16255" y="97536"/>
                </a:lnTo>
                <a:lnTo>
                  <a:pt x="7239" y="97536"/>
                </a:lnTo>
                <a:lnTo>
                  <a:pt x="0" y="90297"/>
                </a:lnTo>
                <a:lnTo>
                  <a:pt x="0" y="81280"/>
                </a:lnTo>
                <a:lnTo>
                  <a:pt x="0" y="1625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8237" y="1306517"/>
            <a:ext cx="147544" cy="16707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022591" y="675131"/>
            <a:ext cx="4377055" cy="4960620"/>
          </a:xfrm>
          <a:custGeom>
            <a:avLst/>
            <a:gdLst/>
            <a:ahLst/>
            <a:cxnLst/>
            <a:rect l="l" t="t" r="r" b="b"/>
            <a:pathLst>
              <a:path w="4377055" h="4960620">
                <a:moveTo>
                  <a:pt x="281939" y="2331720"/>
                </a:moveTo>
                <a:lnTo>
                  <a:pt x="4210811" y="2331720"/>
                </a:lnTo>
                <a:lnTo>
                  <a:pt x="4210811" y="0"/>
                </a:lnTo>
                <a:lnTo>
                  <a:pt x="281939" y="0"/>
                </a:lnTo>
                <a:lnTo>
                  <a:pt x="281939" y="2331720"/>
                </a:lnTo>
                <a:close/>
              </a:path>
              <a:path w="4377055" h="4960620">
                <a:moveTo>
                  <a:pt x="0" y="4960620"/>
                </a:moveTo>
                <a:lnTo>
                  <a:pt x="4376928" y="4960620"/>
                </a:lnTo>
                <a:lnTo>
                  <a:pt x="4376928" y="2791968"/>
                </a:lnTo>
                <a:lnTo>
                  <a:pt x="0" y="2791968"/>
                </a:lnTo>
                <a:lnTo>
                  <a:pt x="0" y="496062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2596" y="3560460"/>
            <a:ext cx="4273296" cy="19796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2534" y="629869"/>
            <a:ext cx="112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MS PGothic"/>
                <a:cs typeface="MS PGothic"/>
              </a:rPr>
              <a:t>個人</a:t>
            </a:r>
            <a:r>
              <a:rPr sz="1800" spc="10" dirty="0">
                <a:latin typeface="MS PGothic"/>
                <a:cs typeface="MS PGothic"/>
              </a:rPr>
              <a:t>ペ</a:t>
            </a:r>
            <a:r>
              <a:rPr sz="1800" spc="5" dirty="0">
                <a:latin typeface="MS PGothic"/>
                <a:cs typeface="MS PGothic"/>
              </a:rPr>
              <a:t>ー</a:t>
            </a:r>
            <a:r>
              <a:rPr sz="1800" dirty="0">
                <a:latin typeface="MS PGothic"/>
                <a:cs typeface="MS PGothic"/>
              </a:rPr>
              <a:t>ジ</a:t>
            </a:r>
          </a:p>
        </p:txBody>
      </p:sp>
      <p:sp>
        <p:nvSpPr>
          <p:cNvPr id="17" name="object 17"/>
          <p:cNvSpPr/>
          <p:nvPr/>
        </p:nvSpPr>
        <p:spPr>
          <a:xfrm>
            <a:off x="9065259" y="3007613"/>
            <a:ext cx="85725" cy="457200"/>
          </a:xfrm>
          <a:custGeom>
            <a:avLst/>
            <a:gdLst/>
            <a:ahLst/>
            <a:cxnLst/>
            <a:rect l="l" t="t" r="r" b="b"/>
            <a:pathLst>
              <a:path w="85725" h="457200">
                <a:moveTo>
                  <a:pt x="28575" y="371475"/>
                </a:moveTo>
                <a:lnTo>
                  <a:pt x="0" y="371475"/>
                </a:lnTo>
                <a:lnTo>
                  <a:pt x="42925" y="457200"/>
                </a:lnTo>
                <a:lnTo>
                  <a:pt x="78623" y="385699"/>
                </a:lnTo>
                <a:lnTo>
                  <a:pt x="28575" y="385699"/>
                </a:lnTo>
                <a:lnTo>
                  <a:pt x="28575" y="371475"/>
                </a:lnTo>
                <a:close/>
              </a:path>
              <a:path w="85725" h="457200">
                <a:moveTo>
                  <a:pt x="57150" y="0"/>
                </a:moveTo>
                <a:lnTo>
                  <a:pt x="28575" y="0"/>
                </a:lnTo>
                <a:lnTo>
                  <a:pt x="28575" y="385699"/>
                </a:lnTo>
                <a:lnTo>
                  <a:pt x="57150" y="385699"/>
                </a:lnTo>
                <a:lnTo>
                  <a:pt x="57150" y="0"/>
                </a:lnTo>
                <a:close/>
              </a:path>
              <a:path w="85725" h="457200">
                <a:moveTo>
                  <a:pt x="85725" y="371475"/>
                </a:moveTo>
                <a:lnTo>
                  <a:pt x="57150" y="371475"/>
                </a:lnTo>
                <a:lnTo>
                  <a:pt x="57150" y="385699"/>
                </a:lnTo>
                <a:lnTo>
                  <a:pt x="78623" y="385699"/>
                </a:lnTo>
                <a:lnTo>
                  <a:pt x="85725" y="37147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153" y="1021711"/>
            <a:ext cx="5969508" cy="2325411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226885" y="972058"/>
            <a:ext cx="5979160" cy="2508885"/>
          </a:xfrm>
          <a:custGeom>
            <a:avLst/>
            <a:gdLst/>
            <a:ahLst/>
            <a:cxnLst/>
            <a:rect l="l" t="t" r="r" b="b"/>
            <a:pathLst>
              <a:path w="5979160" h="2508885">
                <a:moveTo>
                  <a:pt x="0" y="2508885"/>
                </a:moveTo>
                <a:lnTo>
                  <a:pt x="5979033" y="2508885"/>
                </a:lnTo>
                <a:lnTo>
                  <a:pt x="5979033" y="0"/>
                </a:lnTo>
                <a:lnTo>
                  <a:pt x="0" y="0"/>
                </a:lnTo>
                <a:lnTo>
                  <a:pt x="0" y="25088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677" y="2425860"/>
            <a:ext cx="2856230" cy="970915"/>
          </a:xfrm>
          <a:custGeom>
            <a:avLst/>
            <a:gdLst/>
            <a:ahLst/>
            <a:cxnLst/>
            <a:rect l="l" t="t" r="r" b="b"/>
            <a:pathLst>
              <a:path w="2856230" h="970914">
                <a:moveTo>
                  <a:pt x="0" y="161797"/>
                </a:moveTo>
                <a:lnTo>
                  <a:pt x="5779" y="118768"/>
                </a:lnTo>
                <a:lnTo>
                  <a:pt x="22090" y="80113"/>
                </a:lnTo>
                <a:lnTo>
                  <a:pt x="47390" y="47371"/>
                </a:lnTo>
                <a:lnTo>
                  <a:pt x="80136" y="22079"/>
                </a:lnTo>
                <a:lnTo>
                  <a:pt x="118786" y="5776"/>
                </a:lnTo>
                <a:lnTo>
                  <a:pt x="161797" y="0"/>
                </a:lnTo>
                <a:lnTo>
                  <a:pt x="2694178" y="0"/>
                </a:lnTo>
                <a:lnTo>
                  <a:pt x="2737207" y="5776"/>
                </a:lnTo>
                <a:lnTo>
                  <a:pt x="2775862" y="22079"/>
                </a:lnTo>
                <a:lnTo>
                  <a:pt x="2808604" y="47370"/>
                </a:lnTo>
                <a:lnTo>
                  <a:pt x="2833896" y="80113"/>
                </a:lnTo>
                <a:lnTo>
                  <a:pt x="2850199" y="118768"/>
                </a:lnTo>
                <a:lnTo>
                  <a:pt x="2855976" y="161797"/>
                </a:lnTo>
                <a:lnTo>
                  <a:pt x="2855976" y="808989"/>
                </a:lnTo>
                <a:lnTo>
                  <a:pt x="2850199" y="852019"/>
                </a:lnTo>
                <a:lnTo>
                  <a:pt x="2833896" y="890674"/>
                </a:lnTo>
                <a:lnTo>
                  <a:pt x="2808604" y="923417"/>
                </a:lnTo>
                <a:lnTo>
                  <a:pt x="2775862" y="948708"/>
                </a:lnTo>
                <a:lnTo>
                  <a:pt x="2737207" y="965011"/>
                </a:lnTo>
                <a:lnTo>
                  <a:pt x="2694178" y="970788"/>
                </a:lnTo>
                <a:lnTo>
                  <a:pt x="161797" y="970788"/>
                </a:lnTo>
                <a:lnTo>
                  <a:pt x="118786" y="965011"/>
                </a:lnTo>
                <a:lnTo>
                  <a:pt x="80136" y="948708"/>
                </a:lnTo>
                <a:lnTo>
                  <a:pt x="47390" y="923416"/>
                </a:lnTo>
                <a:lnTo>
                  <a:pt x="22090" y="890674"/>
                </a:lnTo>
                <a:lnTo>
                  <a:pt x="5779" y="852019"/>
                </a:lnTo>
                <a:lnTo>
                  <a:pt x="0" y="808989"/>
                </a:lnTo>
                <a:lnTo>
                  <a:pt x="0" y="161797"/>
                </a:lnTo>
                <a:close/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1297" y="3403569"/>
            <a:ext cx="554990" cy="561340"/>
          </a:xfrm>
          <a:custGeom>
            <a:avLst/>
            <a:gdLst/>
            <a:ahLst/>
            <a:cxnLst/>
            <a:rect l="l" t="t" r="r" b="b"/>
            <a:pathLst>
              <a:path w="554989" h="561339">
                <a:moveTo>
                  <a:pt x="416051" y="0"/>
                </a:moveTo>
                <a:lnTo>
                  <a:pt x="138683" y="0"/>
                </a:lnTo>
                <a:lnTo>
                  <a:pt x="138683" y="283464"/>
                </a:lnTo>
                <a:lnTo>
                  <a:pt x="0" y="283464"/>
                </a:lnTo>
                <a:lnTo>
                  <a:pt x="277368" y="560832"/>
                </a:lnTo>
                <a:lnTo>
                  <a:pt x="554736" y="283464"/>
                </a:lnTo>
                <a:lnTo>
                  <a:pt x="416051" y="283464"/>
                </a:lnTo>
                <a:lnTo>
                  <a:pt x="4160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9858" y="4954476"/>
            <a:ext cx="147544" cy="167073"/>
          </a:xfrm>
          <a:prstGeom prst="rect">
            <a:avLst/>
          </a:prstGeom>
        </p:spPr>
      </p:pic>
      <p:sp>
        <p:nvSpPr>
          <p:cNvPr id="22" name="object 11"/>
          <p:cNvSpPr/>
          <p:nvPr/>
        </p:nvSpPr>
        <p:spPr>
          <a:xfrm>
            <a:off x="8798940" y="3886201"/>
            <a:ext cx="266319" cy="149194"/>
          </a:xfrm>
          <a:custGeom>
            <a:avLst/>
            <a:gdLst/>
            <a:ahLst/>
            <a:cxnLst/>
            <a:rect l="l" t="t" r="r" b="b"/>
            <a:pathLst>
              <a:path w="391795" h="70485">
                <a:moveTo>
                  <a:pt x="391668" y="0"/>
                </a:moveTo>
                <a:lnTo>
                  <a:pt x="0" y="0"/>
                </a:lnTo>
                <a:lnTo>
                  <a:pt x="0" y="70104"/>
                </a:lnTo>
                <a:lnTo>
                  <a:pt x="391668" y="70104"/>
                </a:lnTo>
                <a:lnTo>
                  <a:pt x="391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" y="45593"/>
            <a:ext cx="65074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</a:tabLst>
            </a:pPr>
            <a:r>
              <a:rPr sz="2400" b="1" spc="-10" dirty="0">
                <a:latin typeface="Calibri"/>
                <a:cs typeface="Calibri"/>
              </a:rPr>
              <a:t>Step2.	</a:t>
            </a:r>
            <a:r>
              <a:rPr sz="2400" b="1" spc="5" dirty="0"/>
              <a:t>参加後</a:t>
            </a:r>
            <a:r>
              <a:rPr sz="2400" b="1" spc="10" dirty="0"/>
              <a:t>，</a:t>
            </a:r>
            <a:r>
              <a:rPr sz="2400" b="1" spc="5" dirty="0"/>
              <a:t>名前の設定をお願いいたします</a:t>
            </a:r>
            <a:r>
              <a:rPr sz="2400" b="1" dirty="0"/>
              <a:t>。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00285" y="7358836"/>
            <a:ext cx="1371600" cy="251460"/>
          </a:xfrm>
          <a:custGeom>
            <a:avLst/>
            <a:gdLst/>
            <a:ahLst/>
            <a:cxnLst/>
            <a:rect l="l" t="t" r="r" b="b"/>
            <a:pathLst>
              <a:path w="1371600" h="251460">
                <a:moveTo>
                  <a:pt x="0" y="251460"/>
                </a:moveTo>
                <a:lnTo>
                  <a:pt x="1371599" y="251460"/>
                </a:lnTo>
                <a:lnTo>
                  <a:pt x="137159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131" y="2075801"/>
            <a:ext cx="6739891" cy="4172599"/>
          </a:xfrm>
          <a:custGeom>
            <a:avLst/>
            <a:gdLst/>
            <a:ahLst/>
            <a:cxnLst/>
            <a:rect l="l" t="t" r="r" b="b"/>
            <a:pathLst>
              <a:path w="6596380" h="3368040">
                <a:moveTo>
                  <a:pt x="0" y="3368040"/>
                </a:moveTo>
                <a:lnTo>
                  <a:pt x="6595872" y="3368040"/>
                </a:lnTo>
                <a:lnTo>
                  <a:pt x="6595872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ln w="15875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131" y="1056132"/>
            <a:ext cx="4224655" cy="368935"/>
          </a:xfrm>
          <a:prstGeom prst="rect">
            <a:avLst/>
          </a:prstGeom>
          <a:ln w="15875">
            <a:solidFill>
              <a:srgbClr val="A75F09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MS PGothic"/>
                <a:cs typeface="MS PGothic"/>
              </a:rPr>
              <a:t>「論文登録番号」・発表者・「氏名」・「所属」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131" y="1641348"/>
            <a:ext cx="4224655" cy="368935"/>
          </a:xfrm>
          <a:prstGeom prst="rect">
            <a:avLst/>
          </a:prstGeom>
          <a:ln w="1587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MS PGothic"/>
                <a:cs typeface="MS PGothic"/>
              </a:rPr>
              <a:t>「参加登録番号」・聴講者・「氏名」・「所属」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934394" y="1278318"/>
            <a:ext cx="994410" cy="501015"/>
            <a:chOff x="4934394" y="1278318"/>
            <a:chExt cx="994410" cy="501015"/>
          </a:xfrm>
        </p:grpSpPr>
        <p:sp>
          <p:nvSpPr>
            <p:cNvPr id="12" name="object 12"/>
            <p:cNvSpPr/>
            <p:nvPr/>
          </p:nvSpPr>
          <p:spPr>
            <a:xfrm>
              <a:off x="4942332" y="128625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7" y="242316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2332" y="128625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7" y="242316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5875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56045" y="1078483"/>
            <a:ext cx="3299460" cy="895117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spc="-5" dirty="0">
                <a:latin typeface="Calibri"/>
                <a:cs typeface="Calibri"/>
              </a:rPr>
              <a:t>10</a:t>
            </a:r>
            <a:r>
              <a:rPr lang="en-US" sz="1800" spc="-5" dirty="0">
                <a:latin typeface="Calibri"/>
                <a:cs typeface="Calibri"/>
              </a:rPr>
              <a:t>77</a:t>
            </a:r>
            <a:r>
              <a:rPr sz="1800" dirty="0">
                <a:latin typeface="MS PGothic"/>
                <a:cs typeface="MS PGothic"/>
              </a:rPr>
              <a:t>・発表者・</a:t>
            </a:r>
            <a:r>
              <a:rPr lang="ja-JP" altLang="en-US" sz="1800" dirty="0">
                <a:latin typeface="MS PGothic"/>
                <a:cs typeface="MS PGothic"/>
              </a:rPr>
              <a:t>岡山</a:t>
            </a:r>
            <a:r>
              <a:rPr sz="1800" dirty="0" err="1">
                <a:latin typeface="MS PGothic"/>
                <a:cs typeface="MS PGothic"/>
              </a:rPr>
              <a:t>太郎・</a:t>
            </a:r>
            <a:r>
              <a:rPr sz="1800" spc="-10" dirty="0" err="1">
                <a:latin typeface="Calibri"/>
                <a:cs typeface="Calibri"/>
              </a:rPr>
              <a:t>H</a:t>
            </a:r>
            <a:r>
              <a:rPr sz="1800" dirty="0" err="1">
                <a:latin typeface="Calibri"/>
                <a:cs typeface="Calibri"/>
              </a:rPr>
              <a:t>ISS</a:t>
            </a:r>
            <a:r>
              <a:rPr sz="1800" dirty="0" err="1">
                <a:latin typeface="MS PGothic"/>
                <a:cs typeface="MS PGothic"/>
              </a:rPr>
              <a:t>大学</a:t>
            </a:r>
            <a:endParaRPr sz="1800" dirty="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latin typeface="Calibri"/>
                <a:cs typeface="Calibri"/>
              </a:rPr>
              <a:t>50</a:t>
            </a:r>
            <a:r>
              <a:rPr lang="en-US" sz="1800" spc="-5" dirty="0">
                <a:latin typeface="Calibri"/>
                <a:cs typeface="Calibri"/>
              </a:rPr>
              <a:t>19</a:t>
            </a:r>
            <a:r>
              <a:rPr sz="1800" dirty="0">
                <a:latin typeface="MS PGothic"/>
                <a:cs typeface="MS PGothic"/>
              </a:rPr>
              <a:t>・聴講者・</a:t>
            </a:r>
            <a:r>
              <a:rPr lang="ja-JP" altLang="en-US" sz="1800" dirty="0">
                <a:latin typeface="MS PGothic"/>
                <a:cs typeface="MS PGothic"/>
              </a:rPr>
              <a:t>岡山</a:t>
            </a:r>
            <a:r>
              <a:rPr sz="1800" dirty="0" err="1">
                <a:latin typeface="MS PGothic"/>
                <a:cs typeface="MS PGothic"/>
              </a:rPr>
              <a:t>花子・</a:t>
            </a:r>
            <a:r>
              <a:rPr sz="1800" spc="-10" dirty="0" err="1">
                <a:latin typeface="Calibri"/>
                <a:cs typeface="Calibri"/>
              </a:rPr>
              <a:t>H</a:t>
            </a:r>
            <a:r>
              <a:rPr sz="1800" dirty="0" err="1">
                <a:latin typeface="Calibri"/>
                <a:cs typeface="Calibri"/>
              </a:rPr>
              <a:t>ISS</a:t>
            </a:r>
            <a:r>
              <a:rPr sz="1800" dirty="0" err="1">
                <a:latin typeface="MS PGothic"/>
                <a:cs typeface="MS PGothic"/>
              </a:rPr>
              <a:t>大学</a:t>
            </a:r>
            <a:endParaRPr sz="1800" dirty="0">
              <a:latin typeface="MS PGothic"/>
              <a:cs typeface="MS P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3450" y="136626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MS PGothic"/>
                <a:cs typeface="MS PGothic"/>
              </a:rPr>
              <a:t>例</a:t>
            </a:r>
            <a:endParaRPr sz="1800" dirty="0">
              <a:latin typeface="MS PGothic"/>
              <a:cs typeface="MS P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71331" y="2249423"/>
            <a:ext cx="2923540" cy="386842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S PGothic"/>
                <a:cs typeface="MS PGothic"/>
              </a:rPr>
              <a:t>①</a:t>
            </a:r>
          </a:p>
          <a:p>
            <a:pPr>
              <a:lnSpc>
                <a:spcPct val="100000"/>
              </a:lnSpc>
            </a:pPr>
            <a:endParaRPr sz="1800" dirty="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MS PGothic"/>
              <a:cs typeface="MS PGothic"/>
            </a:endParaRPr>
          </a:p>
          <a:p>
            <a:pPr marL="88265">
              <a:lnSpc>
                <a:spcPct val="100000"/>
              </a:lnSpc>
            </a:pPr>
            <a:r>
              <a:rPr sz="1800" dirty="0">
                <a:latin typeface="MS PGothic"/>
                <a:cs typeface="MS PGothic"/>
              </a:rPr>
              <a:t>②</a:t>
            </a:r>
          </a:p>
          <a:p>
            <a:pPr>
              <a:lnSpc>
                <a:spcPct val="100000"/>
              </a:lnSpc>
            </a:pPr>
            <a:endParaRPr sz="1800" dirty="0">
              <a:latin typeface="MS PGothic"/>
              <a:cs typeface="MS P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MS PGothic"/>
              <a:cs typeface="MS P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MS PGothic"/>
              <a:cs typeface="MS PGothic"/>
            </a:endParaRPr>
          </a:p>
          <a:p>
            <a:pPr marL="88265">
              <a:lnSpc>
                <a:spcPct val="100000"/>
              </a:lnSpc>
            </a:pPr>
            <a:r>
              <a:rPr sz="1800" dirty="0">
                <a:latin typeface="MS PGothic"/>
                <a:cs typeface="MS PGothic"/>
              </a:rPr>
              <a:t>③</a:t>
            </a:r>
          </a:p>
        </p:txBody>
      </p:sp>
      <p:pic>
        <p:nvPicPr>
          <p:cNvPr id="28" name="図 27" descr="グラフィカル ユーザー インターフェイス">
            <a:extLst>
              <a:ext uri="{FF2B5EF4-FFF2-40B4-BE49-F238E27FC236}">
                <a16:creationId xmlns:a16="http://schemas.microsoft.com/office/drawing/2014/main" id="{86A9B1E8-AAD9-FF2D-BFD0-BAFCD75C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0" y="2152779"/>
            <a:ext cx="6372000" cy="406170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781800" y="2881476"/>
            <a:ext cx="1380067" cy="3185057"/>
          </a:xfrm>
          <a:custGeom>
            <a:avLst/>
            <a:gdLst/>
            <a:ahLst/>
            <a:cxnLst/>
            <a:rect l="l" t="t" r="r" b="b"/>
            <a:pathLst>
              <a:path w="939800" h="2703195">
                <a:moveTo>
                  <a:pt x="0" y="0"/>
                </a:moveTo>
                <a:lnTo>
                  <a:pt x="939292" y="270278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2249423"/>
            <a:ext cx="1438148" cy="321037"/>
          </a:xfrm>
          <a:custGeom>
            <a:avLst/>
            <a:gdLst/>
            <a:ahLst/>
            <a:cxnLst/>
            <a:rect l="l" t="t" r="r" b="b"/>
            <a:pathLst>
              <a:path w="914400" h="803910">
                <a:moveTo>
                  <a:pt x="0" y="803401"/>
                </a:moveTo>
                <a:lnTo>
                  <a:pt x="91427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8B2D72B2-854B-11A5-A4F3-40F24040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459" y="2589509"/>
            <a:ext cx="2700000" cy="3016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76" y="29610"/>
            <a:ext cx="45039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Step</a:t>
            </a:r>
            <a:r>
              <a:rPr lang="en-US" sz="2400" b="1" spc="-5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.</a:t>
            </a:r>
            <a:r>
              <a:rPr sz="2400" b="1" spc="10" dirty="0"/>
              <a:t>論文のダ</a:t>
            </a:r>
            <a:r>
              <a:rPr sz="2400" b="1" spc="-5" dirty="0"/>
              <a:t>ウ</a:t>
            </a:r>
            <a:r>
              <a:rPr sz="2400" b="1" spc="5" dirty="0"/>
              <a:t>ンロ</a:t>
            </a:r>
            <a:r>
              <a:rPr sz="2400" b="1" dirty="0"/>
              <a:t>ード</a:t>
            </a:r>
            <a:r>
              <a:rPr sz="2400" b="1" spc="15" dirty="0"/>
              <a:t>方</a:t>
            </a:r>
            <a:r>
              <a:rPr sz="2400" b="1" spc="10" dirty="0"/>
              <a:t>法</a:t>
            </a:r>
            <a:endParaRPr sz="24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214429" y="532424"/>
            <a:ext cx="6124575" cy="1886585"/>
            <a:chOff x="214429" y="532424"/>
            <a:chExt cx="6124575" cy="1886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9" y="532424"/>
              <a:ext cx="6124325" cy="18863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42794" y="1905762"/>
              <a:ext cx="1710055" cy="113030"/>
            </a:xfrm>
            <a:custGeom>
              <a:avLst/>
              <a:gdLst/>
              <a:ahLst/>
              <a:cxnLst/>
              <a:rect l="l" t="t" r="r" b="b"/>
              <a:pathLst>
                <a:path w="1710054" h="113030">
                  <a:moveTo>
                    <a:pt x="0" y="18796"/>
                  </a:moveTo>
                  <a:lnTo>
                    <a:pt x="1472" y="11465"/>
                  </a:lnTo>
                  <a:lnTo>
                    <a:pt x="5492" y="5492"/>
                  </a:lnTo>
                  <a:lnTo>
                    <a:pt x="11465" y="1472"/>
                  </a:lnTo>
                  <a:lnTo>
                    <a:pt x="18795" y="0"/>
                  </a:lnTo>
                  <a:lnTo>
                    <a:pt x="1691132" y="0"/>
                  </a:lnTo>
                  <a:lnTo>
                    <a:pt x="1698462" y="1472"/>
                  </a:lnTo>
                  <a:lnTo>
                    <a:pt x="1704435" y="5492"/>
                  </a:lnTo>
                  <a:lnTo>
                    <a:pt x="1708455" y="11465"/>
                  </a:lnTo>
                  <a:lnTo>
                    <a:pt x="1709928" y="18796"/>
                  </a:lnTo>
                  <a:lnTo>
                    <a:pt x="1709928" y="93979"/>
                  </a:lnTo>
                  <a:lnTo>
                    <a:pt x="1708455" y="101310"/>
                  </a:lnTo>
                  <a:lnTo>
                    <a:pt x="1704435" y="107283"/>
                  </a:lnTo>
                  <a:lnTo>
                    <a:pt x="1698462" y="111303"/>
                  </a:lnTo>
                  <a:lnTo>
                    <a:pt x="1691132" y="112775"/>
                  </a:lnTo>
                  <a:lnTo>
                    <a:pt x="18795" y="112775"/>
                  </a:lnTo>
                  <a:lnTo>
                    <a:pt x="11465" y="111303"/>
                  </a:lnTo>
                  <a:lnTo>
                    <a:pt x="5492" y="107283"/>
                  </a:lnTo>
                  <a:lnTo>
                    <a:pt x="1472" y="101310"/>
                  </a:lnTo>
                  <a:lnTo>
                    <a:pt x="0" y="93979"/>
                  </a:lnTo>
                  <a:lnTo>
                    <a:pt x="0" y="1879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8961" y="1968303"/>
              <a:ext cx="166867" cy="16707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160" y="3031235"/>
            <a:ext cx="2802923" cy="308308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9015" y="3031235"/>
            <a:ext cx="2837815" cy="3144520"/>
          </a:xfrm>
          <a:custGeom>
            <a:avLst/>
            <a:gdLst/>
            <a:ahLst/>
            <a:cxnLst/>
            <a:rect l="l" t="t" r="r" b="b"/>
            <a:pathLst>
              <a:path w="2837815" h="3144520">
                <a:moveTo>
                  <a:pt x="0" y="3144012"/>
                </a:moveTo>
                <a:lnTo>
                  <a:pt x="2837688" y="3144012"/>
                </a:lnTo>
                <a:lnTo>
                  <a:pt x="2837688" y="0"/>
                </a:lnTo>
                <a:lnTo>
                  <a:pt x="0" y="0"/>
                </a:lnTo>
                <a:lnTo>
                  <a:pt x="0" y="3144012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0038" y="2502167"/>
            <a:ext cx="355600" cy="500908"/>
          </a:xfrm>
          <a:custGeom>
            <a:avLst/>
            <a:gdLst/>
            <a:ahLst/>
            <a:cxnLst/>
            <a:rect l="l" t="t" r="r" b="b"/>
            <a:pathLst>
              <a:path w="355600" h="513714">
                <a:moveTo>
                  <a:pt x="266319" y="0"/>
                </a:moveTo>
                <a:lnTo>
                  <a:pt x="88772" y="0"/>
                </a:lnTo>
                <a:lnTo>
                  <a:pt x="88772" y="336042"/>
                </a:lnTo>
                <a:lnTo>
                  <a:pt x="0" y="336042"/>
                </a:lnTo>
                <a:lnTo>
                  <a:pt x="177545" y="513588"/>
                </a:lnTo>
                <a:lnTo>
                  <a:pt x="355091" y="336042"/>
                </a:lnTo>
                <a:lnTo>
                  <a:pt x="266319" y="336042"/>
                </a:lnTo>
                <a:lnTo>
                  <a:pt x="266319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0038" y="2502167"/>
            <a:ext cx="355600" cy="500908"/>
          </a:xfrm>
          <a:custGeom>
            <a:avLst/>
            <a:gdLst/>
            <a:ahLst/>
            <a:cxnLst/>
            <a:rect l="l" t="t" r="r" b="b"/>
            <a:pathLst>
              <a:path w="355600" h="513714">
                <a:moveTo>
                  <a:pt x="0" y="336042"/>
                </a:moveTo>
                <a:lnTo>
                  <a:pt x="88772" y="336042"/>
                </a:lnTo>
                <a:lnTo>
                  <a:pt x="88772" y="0"/>
                </a:lnTo>
                <a:lnTo>
                  <a:pt x="266319" y="0"/>
                </a:lnTo>
                <a:lnTo>
                  <a:pt x="266319" y="336042"/>
                </a:lnTo>
                <a:lnTo>
                  <a:pt x="355091" y="336042"/>
                </a:lnTo>
                <a:lnTo>
                  <a:pt x="177545" y="513588"/>
                </a:lnTo>
                <a:lnTo>
                  <a:pt x="0" y="336042"/>
                </a:lnTo>
                <a:close/>
              </a:path>
            </a:pathLst>
          </a:custGeom>
          <a:ln w="15875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777" y="4171950"/>
            <a:ext cx="1150261" cy="115442"/>
          </a:xfrm>
          <a:custGeom>
            <a:avLst/>
            <a:gdLst/>
            <a:ahLst/>
            <a:cxnLst/>
            <a:rect l="l" t="t" r="r" b="b"/>
            <a:pathLst>
              <a:path w="1245235" h="111760">
                <a:moveTo>
                  <a:pt x="0" y="18542"/>
                </a:moveTo>
                <a:lnTo>
                  <a:pt x="1457" y="11304"/>
                </a:lnTo>
                <a:lnTo>
                  <a:pt x="5432" y="5413"/>
                </a:lnTo>
                <a:lnTo>
                  <a:pt x="11326" y="1450"/>
                </a:lnTo>
                <a:lnTo>
                  <a:pt x="18542" y="0"/>
                </a:lnTo>
                <a:lnTo>
                  <a:pt x="1226566" y="0"/>
                </a:lnTo>
                <a:lnTo>
                  <a:pt x="1233803" y="1450"/>
                </a:lnTo>
                <a:lnTo>
                  <a:pt x="1239694" y="5413"/>
                </a:lnTo>
                <a:lnTo>
                  <a:pt x="1243657" y="11304"/>
                </a:lnTo>
                <a:lnTo>
                  <a:pt x="1245108" y="18542"/>
                </a:lnTo>
                <a:lnTo>
                  <a:pt x="1245108" y="92710"/>
                </a:lnTo>
                <a:lnTo>
                  <a:pt x="1243657" y="99947"/>
                </a:lnTo>
                <a:lnTo>
                  <a:pt x="1239694" y="105838"/>
                </a:lnTo>
                <a:lnTo>
                  <a:pt x="1233803" y="109801"/>
                </a:lnTo>
                <a:lnTo>
                  <a:pt x="1226566" y="111251"/>
                </a:lnTo>
                <a:lnTo>
                  <a:pt x="18542" y="111251"/>
                </a:lnTo>
                <a:lnTo>
                  <a:pt x="11326" y="109801"/>
                </a:lnTo>
                <a:lnTo>
                  <a:pt x="5432" y="105838"/>
                </a:lnTo>
                <a:lnTo>
                  <a:pt x="1457" y="99947"/>
                </a:lnTo>
                <a:lnTo>
                  <a:pt x="0" y="92710"/>
                </a:lnTo>
                <a:lnTo>
                  <a:pt x="0" y="1854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428682" y="3890454"/>
            <a:ext cx="1858645" cy="1154430"/>
            <a:chOff x="3428682" y="3890454"/>
            <a:chExt cx="1858645" cy="1154430"/>
          </a:xfrm>
        </p:grpSpPr>
        <p:sp>
          <p:nvSpPr>
            <p:cNvPr id="15" name="object 15"/>
            <p:cNvSpPr/>
            <p:nvPr/>
          </p:nvSpPr>
          <p:spPr>
            <a:xfrm>
              <a:off x="3436620" y="3898391"/>
              <a:ext cx="1842770" cy="1138555"/>
            </a:xfrm>
            <a:custGeom>
              <a:avLst/>
              <a:gdLst/>
              <a:ahLst/>
              <a:cxnLst/>
              <a:rect l="l" t="t" r="r" b="b"/>
              <a:pathLst>
                <a:path w="1842770" h="1138554">
                  <a:moveTo>
                    <a:pt x="1273302" y="0"/>
                  </a:moveTo>
                  <a:lnTo>
                    <a:pt x="1273302" y="284606"/>
                  </a:lnTo>
                  <a:lnTo>
                    <a:pt x="0" y="284606"/>
                  </a:lnTo>
                  <a:lnTo>
                    <a:pt x="0" y="853820"/>
                  </a:lnTo>
                  <a:lnTo>
                    <a:pt x="1273302" y="853820"/>
                  </a:lnTo>
                  <a:lnTo>
                    <a:pt x="1273302" y="1138427"/>
                  </a:lnTo>
                  <a:lnTo>
                    <a:pt x="1842515" y="569213"/>
                  </a:lnTo>
                  <a:lnTo>
                    <a:pt x="127330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36620" y="3898391"/>
              <a:ext cx="1842770" cy="1138555"/>
            </a:xfrm>
            <a:custGeom>
              <a:avLst/>
              <a:gdLst/>
              <a:ahLst/>
              <a:cxnLst/>
              <a:rect l="l" t="t" r="r" b="b"/>
              <a:pathLst>
                <a:path w="1842770" h="1138554">
                  <a:moveTo>
                    <a:pt x="1273302" y="1138427"/>
                  </a:moveTo>
                  <a:lnTo>
                    <a:pt x="1273302" y="853820"/>
                  </a:lnTo>
                  <a:lnTo>
                    <a:pt x="0" y="853820"/>
                  </a:lnTo>
                  <a:lnTo>
                    <a:pt x="0" y="284606"/>
                  </a:lnTo>
                  <a:lnTo>
                    <a:pt x="1273302" y="284606"/>
                  </a:lnTo>
                  <a:lnTo>
                    <a:pt x="1273302" y="0"/>
                  </a:lnTo>
                  <a:lnTo>
                    <a:pt x="1842515" y="569213"/>
                  </a:lnTo>
                  <a:lnTo>
                    <a:pt x="1273302" y="1138427"/>
                  </a:lnTo>
                  <a:close/>
                </a:path>
              </a:pathLst>
            </a:custGeom>
            <a:ln w="15875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91610" y="4296917"/>
            <a:ext cx="1368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MS PGothic"/>
                <a:cs typeface="MS PGothic"/>
              </a:rPr>
              <a:t>ダ</a:t>
            </a:r>
            <a:r>
              <a:rPr sz="2000" spc="5" dirty="0">
                <a:latin typeface="MS PGothic"/>
                <a:cs typeface="MS PGothic"/>
              </a:rPr>
              <a:t>ウンロ</a:t>
            </a:r>
            <a:r>
              <a:rPr sz="2000" dirty="0">
                <a:latin typeface="MS PGothic"/>
                <a:cs typeface="MS PGothic"/>
              </a:rPr>
              <a:t>ード</a:t>
            </a:r>
            <a:endParaRPr sz="2000">
              <a:latin typeface="MS PGothic"/>
              <a:cs typeface="MS P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2996183"/>
            <a:ext cx="2307335" cy="317906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80530" y="456057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予稿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3968" y="4339590"/>
            <a:ext cx="3653154" cy="1379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400"/>
              </a:lnSpc>
              <a:spcBef>
                <a:spcPts val="135"/>
              </a:spcBef>
            </a:pPr>
            <a:r>
              <a:rPr sz="1800" dirty="0">
                <a:latin typeface="MS Gothic"/>
                <a:cs typeface="MS Gothic"/>
              </a:rPr>
              <a:t>※</a:t>
            </a:r>
            <a:r>
              <a:rPr sz="1800" dirty="0">
                <a:latin typeface="MS PGothic"/>
                <a:cs typeface="MS PGothic"/>
              </a:rPr>
              <a:t>本サイトでは，テクニ</a:t>
            </a:r>
            <a:r>
              <a:rPr sz="1800" spc="-5" dirty="0">
                <a:latin typeface="MS PGothic"/>
                <a:cs typeface="MS PGothic"/>
              </a:rPr>
              <a:t>カルプレゼン </a:t>
            </a:r>
            <a:r>
              <a:rPr sz="1800" dirty="0">
                <a:latin typeface="MS PGothic"/>
                <a:cs typeface="MS PGothic"/>
              </a:rPr>
              <a:t>テーショ</a:t>
            </a:r>
            <a:r>
              <a:rPr sz="1800" spc="-10" dirty="0">
                <a:latin typeface="MS PGothic"/>
                <a:cs typeface="MS PGothic"/>
              </a:rPr>
              <a:t>ン</a:t>
            </a:r>
            <a:r>
              <a:rPr sz="1800" dirty="0">
                <a:latin typeface="MS PGothic"/>
                <a:cs typeface="MS PGothic"/>
              </a:rPr>
              <a:t>のグルー</a:t>
            </a:r>
            <a:r>
              <a:rPr sz="1800" spc="-10" dirty="0">
                <a:latin typeface="MS PGothic"/>
                <a:cs typeface="MS PGothic"/>
              </a:rPr>
              <a:t>プ</a:t>
            </a:r>
            <a:r>
              <a:rPr sz="1800" dirty="0">
                <a:latin typeface="MS PGothic"/>
                <a:cs typeface="MS PGothic"/>
              </a:rPr>
              <a:t>ごとに論文が分 けられて</a:t>
            </a:r>
            <a:r>
              <a:rPr sz="1800" spc="5" dirty="0">
                <a:latin typeface="MS PGothic"/>
                <a:cs typeface="MS PGothic"/>
              </a:rPr>
              <a:t>いま</a:t>
            </a:r>
            <a:r>
              <a:rPr sz="1800" dirty="0">
                <a:latin typeface="MS PGothic"/>
                <a:cs typeface="MS PGothic"/>
              </a:rPr>
              <a:t>す</a:t>
            </a:r>
            <a:r>
              <a:rPr sz="1800" spc="5" dirty="0">
                <a:latin typeface="MS PGothic"/>
                <a:cs typeface="MS PGothic"/>
              </a:rPr>
              <a:t>。</a:t>
            </a:r>
            <a:r>
              <a:rPr sz="1800" dirty="0">
                <a:latin typeface="MS PGothic"/>
                <a:cs typeface="MS PGothic"/>
              </a:rPr>
              <a:t>該当す</a:t>
            </a:r>
            <a:r>
              <a:rPr sz="1800" spc="-5" dirty="0">
                <a:latin typeface="MS PGothic"/>
                <a:cs typeface="MS PGothic"/>
              </a:rPr>
              <a:t>る論文をみつ </a:t>
            </a:r>
            <a:r>
              <a:rPr sz="1800" dirty="0">
                <a:latin typeface="MS PGothic"/>
                <a:cs typeface="MS PGothic"/>
              </a:rPr>
              <a:t>けダウン</a:t>
            </a:r>
            <a:r>
              <a:rPr sz="1800" spc="-10" dirty="0">
                <a:latin typeface="MS PGothic"/>
                <a:cs typeface="MS PGothic"/>
              </a:rPr>
              <a:t>ロ</a:t>
            </a:r>
            <a:r>
              <a:rPr sz="1800" dirty="0">
                <a:latin typeface="MS PGothic"/>
                <a:cs typeface="MS PGothic"/>
              </a:rPr>
              <a:t>ードをする</a:t>
            </a:r>
            <a:r>
              <a:rPr sz="1800" spc="5" dirty="0">
                <a:latin typeface="MS PGothic"/>
                <a:cs typeface="MS PGothic"/>
              </a:rPr>
              <a:t>こ</a:t>
            </a:r>
            <a:r>
              <a:rPr sz="1800" dirty="0">
                <a:latin typeface="MS PGothic"/>
                <a:cs typeface="MS PGothic"/>
              </a:rPr>
              <a:t>とで</a:t>
            </a:r>
            <a:r>
              <a:rPr sz="1800" spc="5" dirty="0">
                <a:latin typeface="MS PGothic"/>
                <a:cs typeface="MS PGothic"/>
              </a:rPr>
              <a:t>，</a:t>
            </a:r>
            <a:r>
              <a:rPr sz="1800" dirty="0">
                <a:latin typeface="MS PGothic"/>
                <a:cs typeface="MS PGothic"/>
              </a:rPr>
              <a:t>お手元で 論文</a:t>
            </a:r>
            <a:r>
              <a:rPr sz="1800" spc="5" dirty="0">
                <a:latin typeface="MS PGothic"/>
                <a:cs typeface="MS PGothic"/>
              </a:rPr>
              <a:t>が</a:t>
            </a:r>
            <a:r>
              <a:rPr sz="1800" dirty="0">
                <a:latin typeface="MS PGothic"/>
                <a:cs typeface="MS PGothic"/>
              </a:rPr>
              <a:t>閲覧で</a:t>
            </a:r>
            <a:r>
              <a:rPr sz="1800" spc="5" dirty="0">
                <a:latin typeface="MS PGothic"/>
                <a:cs typeface="MS PGothic"/>
              </a:rPr>
              <a:t>き</a:t>
            </a:r>
            <a:r>
              <a:rPr sz="1800" spc="-5" dirty="0">
                <a:latin typeface="MS PGothic"/>
                <a:cs typeface="MS PGothic"/>
              </a:rPr>
              <a:t>る</a:t>
            </a:r>
            <a:r>
              <a:rPr sz="1800" spc="-10" dirty="0">
                <a:latin typeface="MS PGothic"/>
                <a:cs typeface="MS PGothic"/>
              </a:rPr>
              <a:t>よ</a:t>
            </a:r>
            <a:r>
              <a:rPr sz="1800" spc="-5" dirty="0">
                <a:latin typeface="MS PGothic"/>
                <a:cs typeface="MS PGothic"/>
              </a:rPr>
              <a:t>うになり</a:t>
            </a:r>
            <a:r>
              <a:rPr sz="1800" spc="5" dirty="0">
                <a:latin typeface="MS PGothic"/>
                <a:cs typeface="MS PGothic"/>
              </a:rPr>
              <a:t>ま</a:t>
            </a:r>
            <a:r>
              <a:rPr sz="1800" dirty="0">
                <a:latin typeface="MS PGothic"/>
                <a:cs typeface="MS PGothic"/>
              </a:rPr>
              <a:t>す。</a:t>
            </a:r>
          </a:p>
        </p:txBody>
      </p:sp>
      <p:sp>
        <p:nvSpPr>
          <p:cNvPr id="21" name="object 9"/>
          <p:cNvSpPr/>
          <p:nvPr/>
        </p:nvSpPr>
        <p:spPr>
          <a:xfrm>
            <a:off x="76201" y="439926"/>
            <a:ext cx="6553200" cy="2036461"/>
          </a:xfrm>
          <a:custGeom>
            <a:avLst/>
            <a:gdLst/>
            <a:ahLst/>
            <a:cxnLst/>
            <a:rect l="l" t="t" r="r" b="b"/>
            <a:pathLst>
              <a:path w="2837815" h="3144520">
                <a:moveTo>
                  <a:pt x="0" y="3144012"/>
                </a:moveTo>
                <a:lnTo>
                  <a:pt x="2837688" y="3144012"/>
                </a:lnTo>
                <a:lnTo>
                  <a:pt x="2837688" y="0"/>
                </a:lnTo>
                <a:lnTo>
                  <a:pt x="0" y="0"/>
                </a:lnTo>
                <a:lnTo>
                  <a:pt x="0" y="3144012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2284" y="4255007"/>
            <a:ext cx="147544" cy="167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62" y="261873"/>
            <a:ext cx="78826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MS PGothic"/>
                <a:cs typeface="MS PGothic"/>
              </a:rPr>
              <a:t>＜補足＞パ</a:t>
            </a:r>
            <a:r>
              <a:rPr sz="1800" b="1" spc="5" dirty="0">
                <a:latin typeface="MS PGothic"/>
                <a:cs typeface="MS PGothic"/>
              </a:rPr>
              <a:t>スワードを</a:t>
            </a:r>
            <a:r>
              <a:rPr sz="1800" b="1" spc="10" dirty="0">
                <a:latin typeface="MS PGothic"/>
                <a:cs typeface="MS PGothic"/>
              </a:rPr>
              <a:t>お忘れ</a:t>
            </a:r>
            <a:r>
              <a:rPr sz="1800" b="1" spc="5" dirty="0">
                <a:latin typeface="MS PGothic"/>
                <a:cs typeface="MS PGothic"/>
              </a:rPr>
              <a:t>にな</a:t>
            </a:r>
            <a:r>
              <a:rPr sz="1800" b="1" spc="10" dirty="0">
                <a:latin typeface="MS PGothic"/>
                <a:cs typeface="MS PGothic"/>
              </a:rPr>
              <a:t>っ</a:t>
            </a:r>
            <a:r>
              <a:rPr sz="1800" b="1" spc="5" dirty="0">
                <a:latin typeface="MS PGothic"/>
                <a:cs typeface="MS PGothic"/>
              </a:rPr>
              <a:t>た</a:t>
            </a:r>
            <a:r>
              <a:rPr sz="1800" b="1" spc="10" dirty="0">
                <a:latin typeface="MS PGothic"/>
                <a:cs typeface="MS PGothic"/>
              </a:rPr>
              <a:t>方は，以下の手順</a:t>
            </a:r>
            <a:r>
              <a:rPr sz="1800" b="1" spc="5" dirty="0">
                <a:latin typeface="MS PGothic"/>
                <a:cs typeface="MS PGothic"/>
              </a:rPr>
              <a:t>で</a:t>
            </a:r>
            <a:r>
              <a:rPr sz="1800" b="1" spc="10" dirty="0">
                <a:latin typeface="MS PGothic"/>
                <a:cs typeface="MS PGothic"/>
              </a:rPr>
              <a:t>再発行し</a:t>
            </a:r>
            <a:r>
              <a:rPr sz="1800" b="1" spc="5" dirty="0">
                <a:latin typeface="MS PGothic"/>
                <a:cs typeface="MS PGothic"/>
              </a:rPr>
              <a:t>て</a:t>
            </a:r>
            <a:r>
              <a:rPr sz="1800" b="1" dirty="0">
                <a:latin typeface="MS PGothic"/>
                <a:cs typeface="MS PGothic"/>
              </a:rPr>
              <a:t>く</a:t>
            </a:r>
            <a:r>
              <a:rPr sz="1800" b="1" spc="5" dirty="0">
                <a:latin typeface="MS PGothic"/>
                <a:cs typeface="MS PGothic"/>
              </a:rPr>
              <a:t>だ</a:t>
            </a:r>
            <a:r>
              <a:rPr sz="1800" b="1" spc="10" dirty="0">
                <a:latin typeface="MS PGothic"/>
                <a:cs typeface="MS PGothic"/>
              </a:rPr>
              <a:t>さい</a:t>
            </a:r>
            <a:r>
              <a:rPr sz="1800" b="1" dirty="0">
                <a:latin typeface="MS PGothic"/>
                <a:cs typeface="MS PGothic"/>
              </a:rPr>
              <a:t>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01030" y="4535106"/>
            <a:ext cx="674370" cy="756920"/>
            <a:chOff x="5758878" y="4518342"/>
            <a:chExt cx="674370" cy="756920"/>
          </a:xfrm>
        </p:grpSpPr>
        <p:sp>
          <p:nvSpPr>
            <p:cNvPr id="4" name="object 4"/>
            <p:cNvSpPr/>
            <p:nvPr/>
          </p:nvSpPr>
          <p:spPr>
            <a:xfrm>
              <a:off x="5766815" y="4526279"/>
              <a:ext cx="658495" cy="741045"/>
            </a:xfrm>
            <a:custGeom>
              <a:avLst/>
              <a:gdLst/>
              <a:ahLst/>
              <a:cxnLst/>
              <a:rect l="l" t="t" r="r" b="b"/>
              <a:pathLst>
                <a:path w="658495" h="741045">
                  <a:moveTo>
                    <a:pt x="329184" y="0"/>
                  </a:moveTo>
                  <a:lnTo>
                    <a:pt x="329184" y="185166"/>
                  </a:lnTo>
                  <a:lnTo>
                    <a:pt x="0" y="185166"/>
                  </a:lnTo>
                  <a:lnTo>
                    <a:pt x="0" y="555498"/>
                  </a:lnTo>
                  <a:lnTo>
                    <a:pt x="329184" y="555498"/>
                  </a:lnTo>
                  <a:lnTo>
                    <a:pt x="329184" y="740664"/>
                  </a:lnTo>
                  <a:lnTo>
                    <a:pt x="658368" y="370332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6815" y="4526279"/>
              <a:ext cx="658495" cy="741045"/>
            </a:xfrm>
            <a:custGeom>
              <a:avLst/>
              <a:gdLst/>
              <a:ahLst/>
              <a:cxnLst/>
              <a:rect l="l" t="t" r="r" b="b"/>
              <a:pathLst>
                <a:path w="658495" h="741045">
                  <a:moveTo>
                    <a:pt x="329184" y="740664"/>
                  </a:moveTo>
                  <a:lnTo>
                    <a:pt x="329184" y="555498"/>
                  </a:lnTo>
                  <a:lnTo>
                    <a:pt x="0" y="555498"/>
                  </a:lnTo>
                  <a:lnTo>
                    <a:pt x="0" y="185166"/>
                  </a:lnTo>
                  <a:lnTo>
                    <a:pt x="329184" y="185166"/>
                  </a:lnTo>
                  <a:lnTo>
                    <a:pt x="329184" y="0"/>
                  </a:lnTo>
                  <a:lnTo>
                    <a:pt x="658368" y="370332"/>
                  </a:lnTo>
                  <a:lnTo>
                    <a:pt x="329184" y="740664"/>
                  </a:lnTo>
                  <a:close/>
                </a:path>
              </a:pathLst>
            </a:custGeom>
            <a:ln w="15875">
              <a:solidFill>
                <a:srgbClr val="A75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37706" y="4280725"/>
            <a:ext cx="5406390" cy="1654175"/>
            <a:chOff x="6537706" y="4280725"/>
            <a:chExt cx="5406390" cy="16541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2532" y="4285488"/>
              <a:ext cx="5396483" cy="16443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37706" y="4280725"/>
              <a:ext cx="5406390" cy="1654175"/>
            </a:xfrm>
            <a:custGeom>
              <a:avLst/>
              <a:gdLst/>
              <a:ahLst/>
              <a:cxnLst/>
              <a:rect l="l" t="t" r="r" b="b"/>
              <a:pathLst>
                <a:path w="5406390" h="1654175">
                  <a:moveTo>
                    <a:pt x="0" y="1653921"/>
                  </a:moveTo>
                  <a:lnTo>
                    <a:pt x="5406009" y="1653921"/>
                  </a:lnTo>
                  <a:lnTo>
                    <a:pt x="5406009" y="0"/>
                  </a:lnTo>
                  <a:lnTo>
                    <a:pt x="0" y="0"/>
                  </a:lnTo>
                  <a:lnTo>
                    <a:pt x="0" y="16539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4878324"/>
              <a:ext cx="391795" cy="70485"/>
            </a:xfrm>
            <a:custGeom>
              <a:avLst/>
              <a:gdLst/>
              <a:ahLst/>
              <a:cxnLst/>
              <a:rect l="l" t="t" r="r" b="b"/>
              <a:pathLst>
                <a:path w="391795" h="70485">
                  <a:moveTo>
                    <a:pt x="391668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391668" y="70103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6412" y="4878324"/>
              <a:ext cx="391795" cy="70485"/>
            </a:xfrm>
            <a:custGeom>
              <a:avLst/>
              <a:gdLst/>
              <a:ahLst/>
              <a:cxnLst/>
              <a:rect l="l" t="t" r="r" b="b"/>
              <a:pathLst>
                <a:path w="391795" h="70485">
                  <a:moveTo>
                    <a:pt x="0" y="70103"/>
                  </a:moveTo>
                  <a:lnTo>
                    <a:pt x="391668" y="70103"/>
                  </a:lnTo>
                  <a:lnTo>
                    <a:pt x="391668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7144" y="5052060"/>
              <a:ext cx="391795" cy="70485"/>
            </a:xfrm>
            <a:custGeom>
              <a:avLst/>
              <a:gdLst/>
              <a:ahLst/>
              <a:cxnLst/>
              <a:rect l="l" t="t" r="r" b="b"/>
              <a:pathLst>
                <a:path w="391795" h="70485">
                  <a:moveTo>
                    <a:pt x="391668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391668" y="70104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7144" y="5047044"/>
              <a:ext cx="391795" cy="75501"/>
            </a:xfrm>
            <a:custGeom>
              <a:avLst/>
              <a:gdLst/>
              <a:ahLst/>
              <a:cxnLst/>
              <a:rect l="l" t="t" r="r" b="b"/>
              <a:pathLst>
                <a:path w="391795" h="70485">
                  <a:moveTo>
                    <a:pt x="0" y="70104"/>
                  </a:moveTo>
                  <a:lnTo>
                    <a:pt x="391668" y="70104"/>
                  </a:lnTo>
                  <a:lnTo>
                    <a:pt x="391668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8015" y="3714115"/>
            <a:ext cx="3363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</a:t>
            </a:r>
            <a:r>
              <a:rPr sz="1800" dirty="0">
                <a:latin typeface="MS PGothic"/>
                <a:cs typeface="MS PGothic"/>
              </a:rPr>
              <a:t>新しいパスワードが発行されます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0862" y="3799458"/>
            <a:ext cx="493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1.</a:t>
            </a:r>
            <a:r>
              <a:rPr sz="1800" dirty="0">
                <a:latin typeface="MS PGothic"/>
                <a:cs typeface="MS PGothic"/>
              </a:rPr>
              <a:t>参加</a:t>
            </a:r>
            <a:r>
              <a:rPr sz="1800" spc="5" dirty="0">
                <a:latin typeface="MS PGothic"/>
                <a:cs typeface="MS PGothic"/>
              </a:rPr>
              <a:t>登</a:t>
            </a:r>
            <a:r>
              <a:rPr sz="1800" dirty="0">
                <a:latin typeface="MS PGothic"/>
                <a:cs typeface="MS PGothic"/>
              </a:rPr>
              <a:t>録番</a:t>
            </a:r>
            <a:r>
              <a:rPr sz="1800" spc="5" dirty="0">
                <a:latin typeface="MS PGothic"/>
                <a:cs typeface="MS PGothic"/>
              </a:rPr>
              <a:t>号</a:t>
            </a:r>
            <a:r>
              <a:rPr sz="1800" dirty="0">
                <a:latin typeface="MS PGothic"/>
                <a:cs typeface="MS PGothic"/>
              </a:rPr>
              <a:t>と登録し</a:t>
            </a:r>
            <a:r>
              <a:rPr sz="1800" spc="-15" dirty="0">
                <a:latin typeface="MS PGothic"/>
                <a:cs typeface="MS PGothic"/>
              </a:rPr>
              <a:t>た</a:t>
            </a:r>
            <a:r>
              <a:rPr sz="1800" spc="-10" dirty="0">
                <a:latin typeface="Calibri"/>
                <a:cs typeface="Calibri"/>
              </a:rPr>
              <a:t>Email</a:t>
            </a:r>
            <a:r>
              <a:rPr sz="1800" spc="-5" dirty="0">
                <a:latin typeface="MS PGothic"/>
                <a:cs typeface="MS PGothic"/>
              </a:rPr>
              <a:t>アド</a:t>
            </a:r>
            <a:r>
              <a:rPr sz="1800" dirty="0">
                <a:latin typeface="MS PGothic"/>
                <a:cs typeface="MS PGothic"/>
              </a:rPr>
              <a:t>レ</a:t>
            </a:r>
            <a:r>
              <a:rPr sz="1800" spc="-5" dirty="0">
                <a:latin typeface="MS PGothic"/>
                <a:cs typeface="MS PGothic"/>
              </a:rPr>
              <a:t>ス</a:t>
            </a:r>
            <a:r>
              <a:rPr sz="1800" spc="-10" dirty="0">
                <a:latin typeface="MS PGothic"/>
                <a:cs typeface="MS PGothic"/>
              </a:rPr>
              <a:t>を</a:t>
            </a:r>
            <a:r>
              <a:rPr sz="1800" dirty="0">
                <a:latin typeface="MS PGothic"/>
                <a:cs typeface="MS PGothic"/>
              </a:rPr>
              <a:t>打ち込む</a:t>
            </a: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091" y="717234"/>
            <a:ext cx="11132820" cy="188929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50329" y="610997"/>
            <a:ext cx="11142345" cy="2455545"/>
          </a:xfrm>
          <a:custGeom>
            <a:avLst/>
            <a:gdLst/>
            <a:ahLst/>
            <a:cxnLst/>
            <a:rect l="l" t="t" r="r" b="b"/>
            <a:pathLst>
              <a:path w="11142345" h="2455545">
                <a:moveTo>
                  <a:pt x="0" y="2455544"/>
                </a:moveTo>
                <a:lnTo>
                  <a:pt x="11142345" y="2455544"/>
                </a:lnTo>
                <a:lnTo>
                  <a:pt x="11142345" y="0"/>
                </a:lnTo>
                <a:lnTo>
                  <a:pt x="0" y="0"/>
                </a:lnTo>
                <a:lnTo>
                  <a:pt x="0" y="24555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605" y="2481509"/>
            <a:ext cx="230101" cy="231260"/>
          </a:xfrm>
          <a:prstGeom prst="rect">
            <a:avLst/>
          </a:prstGeom>
        </p:spPr>
      </p:pic>
      <p:pic>
        <p:nvPicPr>
          <p:cNvPr id="19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5451896"/>
            <a:ext cx="230101" cy="231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125</Words>
  <Application>Microsoft Office PowerPoint</Application>
  <PresentationFormat>ワイド画面</PresentationFormat>
  <Paragraphs>31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MS PGothic</vt:lpstr>
      <vt:lpstr>MS Gothic</vt:lpstr>
      <vt:lpstr>Calibri</vt:lpstr>
      <vt:lpstr>Office Theme</vt:lpstr>
      <vt:lpstr>当日参加方法について</vt:lpstr>
      <vt:lpstr>参加登録時に発行された参加登録番号とパスワードを入力してください</vt:lpstr>
      <vt:lpstr>Step1.Zoomの会場へ入る</vt:lpstr>
      <vt:lpstr>Step2. 参加後，名前の設定をお願いいたします。</vt:lpstr>
      <vt:lpstr>Step3.論文のダウンロード方法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米澤　知志</dc:creator>
  <cp:lastModifiedBy>Misawa Riku</cp:lastModifiedBy>
  <cp:revision>16</cp:revision>
  <dcterms:created xsi:type="dcterms:W3CDTF">2022-09-21T06:13:59Z</dcterms:created>
  <dcterms:modified xsi:type="dcterms:W3CDTF">2022-10-06T07:06:46Z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2022-09-21T00:00:00Z</vt:filetime>
  </property>
</Properties>
</file>